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3.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4.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5.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6.xml" ContentType="application/vnd.openxmlformats-officedocument.presentationml.notesSlide+xml"/>
  <Override PartName="/ppt/ink/ink33.xml" ContentType="application/inkml+xml"/>
  <Override PartName="/ppt/ink/ink34.xml" ContentType="application/inkml+xml"/>
  <Override PartName="/ppt/notesSlides/notesSlide7.xml" ContentType="application/vnd.openxmlformats-officedocument.presentationml.notesSlide+xml"/>
  <Override PartName="/ppt/ink/ink35.xml" ContentType="application/inkml+xml"/>
  <Override PartName="/ppt/ink/ink36.xml" ContentType="application/inkml+xml"/>
  <Override PartName="/ppt/notesSlides/notesSlide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9.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0.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1.xml" ContentType="application/vnd.openxmlformats-officedocument.presentationml.notesSlide+xml"/>
  <Override PartName="/ppt/ink/ink52.xml" ContentType="application/inkml+xml"/>
  <Override PartName="/ppt/notesSlides/notesSlide12.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notesSlides/notesSlide13.xml" ContentType="application/vnd.openxmlformats-officedocument.presentationml.notesSlide+xml"/>
  <Override PartName="/ppt/ink/ink56.xml" ContentType="application/inkml+xml"/>
  <Override PartName="/ppt/ink/ink57.xml" ContentType="application/inkml+xml"/>
  <Override PartName="/ppt/notesSlides/notesSlide14.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5.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16.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17.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notesSlides/notesSlide18.xml" ContentType="application/vnd.openxmlformats-officedocument.presentationml.notesSlide+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540" r:id="rId10"/>
    <p:sldId id="264" r:id="rId11"/>
    <p:sldId id="265" r:id="rId12"/>
    <p:sldId id="266" r:id="rId13"/>
    <p:sldId id="267" r:id="rId14"/>
    <p:sldId id="268" r:id="rId15"/>
    <p:sldId id="272" r:id="rId16"/>
    <p:sldId id="273" r:id="rId17"/>
    <p:sldId id="274" r:id="rId18"/>
    <p:sldId id="529" r:id="rId19"/>
    <p:sldId id="530" r:id="rId20"/>
    <p:sldId id="531" r:id="rId21"/>
    <p:sldId id="541" r:id="rId22"/>
    <p:sldId id="542" r:id="rId23"/>
    <p:sldId id="543" r:id="rId24"/>
    <p:sldId id="544" r:id="rId25"/>
    <p:sldId id="545" r:id="rId26"/>
    <p:sldId id="546" r:id="rId27"/>
    <p:sldId id="547" r:id="rId28"/>
    <p:sldId id="270" r:id="rId29"/>
    <p:sldId id="271" r:id="rId3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23.230"/>
    </inkml:context>
    <inkml:brush xml:id="br0">
      <inkml:brushProperty name="width" value="0.35" units="cm"/>
      <inkml:brushProperty name="height" value="0.35" units="cm"/>
      <inkml:brushProperty name="color" value="#FFFFFF"/>
    </inkml:brush>
  </inkml:definitions>
  <inkml:trace contextRef="#ctx0" brushRef="#br0">759 1 24575,'-43'78'0,"-4"-2"0,-85 106 0,79-112 0,-9 6 0,-142 133 0,168-175 0,-20 25 0,37-37 0,-1-2 0,-43 35 0,39-42-1365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00.930"/>
    </inkml:context>
    <inkml:brush xml:id="br0">
      <inkml:brushProperty name="width" value="0.35" units="cm"/>
      <inkml:brushProperty name="height" value="0.35" units="cm"/>
      <inkml:brushProperty name="color" value="#FFFFFF"/>
    </inkml:brush>
  </inkml:definitions>
  <inkml:trace contextRef="#ctx0" brushRef="#br0">189 0 24575,'-6'6'0,"-1"11"0,1 14 0,-5 12 0,-5 9 0,0 6 0,-2 8 0,2 10 0,-2 1 0,-3 9 0,2-5 0,5-6 0,4-10 0,4-12 0,3-9 0,2-7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32.377"/>
    </inkml:context>
    <inkml:brush xml:id="br0">
      <inkml:brushProperty name="width" value="0.35" units="cm"/>
      <inkml:brushProperty name="height" value="0.35" units="cm"/>
      <inkml:brushProperty name="color" value="#FFFFFF"/>
    </inkml:brush>
  </inkml:definitions>
  <inkml:trace contextRef="#ctx0" brushRef="#br0">2127 1 24575,'-2126'0'-1365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36.771"/>
    </inkml:context>
    <inkml:brush xml:id="br0">
      <inkml:brushProperty name="width" value="0.35" units="cm"/>
      <inkml:brushProperty name="height" value="0.35" units="cm"/>
      <inkml:brushProperty name="color" value="#FFFFFF"/>
    </inkml:brush>
  </inkml:definitions>
  <inkml:trace contextRef="#ctx0" brushRef="#br0">0 0 24575,'2209'0'0,"-2166"2"0,59 11 0,19 1 0,73-13 0,-110-2 0,136 14 0,-139-3 0,118 0 0,-152-8 160,60 11 0,9 0-1845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54.122"/>
    </inkml:context>
    <inkml:brush xml:id="br0">
      <inkml:brushProperty name="width" value="0.35" units="cm"/>
      <inkml:brushProperty name="height" value="0.35" units="cm"/>
      <inkml:brushProperty name="color" value="#FFFFFF"/>
    </inkml:brush>
  </inkml:definitions>
  <inkml:trace contextRef="#ctx0" brushRef="#br0">0 95 24575,'937'0'0,"-887"-2"0,61-11 0,-59 6 0,57-2 0,1002 9 0,-489 2 0,-590-4 0,0-1 0,36-8 0,-33 4 0,52-2 0,-15 8 0,-20 0 0,78-9 0,126-11 0,3 21 0,-97 2 0,-74-3 0,104 3 0,-190-2 0,1 0 0,-1 1 0,0-1 0,0 1 0,0-1 0,1 1 0,-1 0 0,0-1 0,0 1 0,0 0 0,0 0 0,0 1 0,0-1 0,0 0 0,-1 1 0,1-1 0,0 1 0,-1 0 0,1-1 0,-1 1 0,0 0 0,1 0 0,-1 0 0,0 0 0,0 0 0,0 0 0,0 0 0,-1 0 0,1 1 0,0 2 0,0 6 0,0 1 0,0-1 0,-1 0 0,-1 1 0,-2 11 0,1 2 0,-1 106 0,-1 20 0,-7-88 225,4-31-1815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59.717"/>
    </inkml:context>
    <inkml:brush xml:id="br0">
      <inkml:brushProperty name="width" value="0.35" units="cm"/>
      <inkml:brushProperty name="height" value="0.35" units="cm"/>
      <inkml:brushProperty name="color" value="#FFFFFF"/>
    </inkml:brush>
  </inkml:definitions>
  <inkml:trace contextRef="#ctx0" brushRef="#br0">0 1 24575,'1'4'0,"-1"1"0,1-1 0,0 1 0,0-1 0,0 1 0,1-1 0,0 0 0,0 0 0,0 0 0,0 0 0,0 0 0,1 0 0,0 0 0,-1-1 0,1 1 0,1-1 0,-1 0 0,0 0 0,1 0 0,0-1 0,0 1 0,6 3 0,10 4 0,0-1 0,0-1 0,31 8 0,-41-12 0,36 9 0,1-2 0,0-2 0,0-2 0,95 2 0,761-10 0,-878 2 0,0 2 0,36 7 0,26 4 0,-27-11 0,-17-1 0,51 9 0,-46-5 0,96 2 0,-29-4 0,-29 10 0,-58-8 0,41 3 0,288-6 0,-181-5 0,1095 2-1365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3:02.159"/>
    </inkml:context>
    <inkml:brush xml:id="br0">
      <inkml:brushProperty name="width" value="0.35" units="cm"/>
      <inkml:brushProperty name="height" value="0.35" units="cm"/>
      <inkml:brushProperty name="color" value="#FFFFFF"/>
    </inkml:brush>
  </inkml:definitions>
  <inkml:trace contextRef="#ctx0" brushRef="#br0">1 6 24575,'0'3'0,"0"-1"0,0 0 0,1 1 0,-1-1 0,1 0 0,-1 1 0,1-1 0,0 0 0,0 0 0,0 0 0,0 1 0,1-1 0,-1 0 0,0 0 0,1-1 0,-1 1 0,1 0 0,0 0 0,-1-1 0,1 1 0,0-1 0,0 0 0,0 1 0,0-1 0,1 0 0,-1 0 0,0 0 0,0-1 0,0 1 0,3 0 0,9 2 0,-1-1 0,1 0 0,-1-1 0,17 0 0,-16-1 0,461 0 0,-205-2 0,2092 2 0,-2321-2 0,66-12 0,13-1 0,26-6 0,-105 14 0,-11 0-1365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23.218"/>
    </inkml:context>
    <inkml:brush xml:id="br0">
      <inkml:brushProperty name="width" value="0.35" units="cm"/>
      <inkml:brushProperty name="height" value="0.35" units="cm"/>
      <inkml:brushProperty name="color" value="#FFFFFF"/>
    </inkml:brush>
  </inkml:definitions>
  <inkml:trace contextRef="#ctx0" brushRef="#br0">2859 339 24575,'-13'-1'0,"-1"-2"0,1 1 0,0-2 0,1 0 0,-1 0 0,0-1 0,1 0 0,-12-8 0,-25-10 0,-30-15 0,57 26 0,-1 1 0,-47-16 0,23 16 0,-88-10 0,109 16 0,1 0 0,-49-18 0,-19-4 0,36 15 0,-1 3 0,-100-3 0,57 14 0,-74-4 0,155 0 0,-33-10 0,35 7 0,0 1 0,-25-2 0,-42 3 0,44 3 0,-65-10 0,39 1 0,-85-2 0,-70 12 0,81 1 0,-433-2-1365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28.552"/>
    </inkml:context>
    <inkml:brush xml:id="br0">
      <inkml:brushProperty name="width" value="0.35" units="cm"/>
      <inkml:brushProperty name="height" value="0.35" units="cm"/>
      <inkml:brushProperty name="color" value="#FFFFFF"/>
    </inkml:brush>
  </inkml:definitions>
  <inkml:trace contextRef="#ctx0" brushRef="#br0">5203 279 24575,'-3'0'0,"1"0"0,0 1 0,0-1 0,0 1 0,0 0 0,0 0 0,0 0 0,0 0 0,0 0 0,1 0 0,-1 0 0,0 1 0,1-1 0,-1 0 0,1 1 0,-1 0 0,1-1 0,0 1 0,-1 0 0,1 0 0,0-1 0,0 1 0,0 0 0,0 3 0,-3 3 0,1 1 0,0 0 0,0 0 0,0 10 0,-2 28 0,2 0 0,4 73 0,1-41 0,-1 124 0,-1-202 0,0 0 0,0 0 0,1 1 0,-1-1 0,0 0 0,-1 0 0,1 0 0,0 1 0,0-1 0,0 0 0,-1 0 0,1 0 0,-1 0 0,1 0 0,-1 0 0,1 0 0,-1 0 0,-1 2 0,2-3 0,-1 0 0,1 0 0,-1 0 0,1 0 0,-1 0 0,1 0 0,-1 0 0,1-1 0,-1 1 0,1 0 0,-1 0 0,1 0 0,-1 0 0,1-1 0,-1 1 0,1 0 0,-1-1 0,1 1 0,-1 0 0,1-1 0,0 1 0,-1 0 0,1-1 0,0 1 0,-1-1 0,1 0 0,-5-4 0,1-1 0,1 0 0,-1 0 0,-4-11 0,-31-117 0,24 92 0,-36-70 0,44 99 0,-1 0 0,0 1 0,-1 0 0,0 1 0,-1 0 0,0 0 0,-1 1 0,0 1 0,-17-12 0,5 7 0,-1 2 0,0 0 0,-1 2 0,-43-12 0,-107-16 0,135 33 0,-76 1 0,10 1 0,86 0 0,-35-8 0,37 6 0,-1 1 0,-22-2 0,-122 5 0,107 3 0,0-3 0,-79-11 0,67 2 0,-94-1 0,-70 12 0,78 1 0,72-1 0,-96-3 0,157-1 0,-32-9 0,35 8 0,0 0 0,-25-3 0,-57 6 0,67 2 0,0-2 0,0-1 0,-42-8 0,26 2 0,0 2 0,-63 0 0,74 6 0,-1-2 0,0-1 0,1-3 0,-66-17 0,81 15 0,-143-41 0,77 29 0,36 7 0,0 2 0,-91-7 0,81 17 0,6 0 0,-63-8 0,-129-12 0,-1 22 0,94 1 0,-370-2-1365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31.598"/>
    </inkml:context>
    <inkml:brush xml:id="br0">
      <inkml:brushProperty name="width" value="0.35" units="cm"/>
      <inkml:brushProperty name="height" value="0.35" units="cm"/>
      <inkml:brushProperty name="color" value="#FFFFFF"/>
    </inkml:brush>
  </inkml:definitions>
  <inkml:trace contextRef="#ctx0" brushRef="#br0">33 711 24575,'-3'-4'0,"0"0"0,0 0 0,0 0 0,1 0 0,-1-1 0,1 1 0,1-1 0,-1 1 0,1-1 0,-1 0 0,0-9 0,-1-7 0,1-30 0,2 35 0,-1-6 0,3-206 0,1 200 0,1 0 0,1 1 0,2 0 0,0 0 0,23-50 0,-27 70 0,0 1 0,1 1 0,0-1 0,0 0 0,0 1 0,1 0 0,-1 0 0,1 0 0,1 0 0,-1 1 0,1 0 0,-1 0 0,1 1 0,7-4 0,-2 3 0,0 0 0,-1 1 0,1 0 0,1 1 0,-1 1 0,0-1 0,22 2 0,520 6 0,-284-6-1365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17.953"/>
    </inkml:context>
    <inkml:brush xml:id="br0">
      <inkml:brushProperty name="width" value="0.35" units="cm"/>
      <inkml:brushProperty name="height" value="0.35" units="cm"/>
      <inkml:brushProperty name="color" value="#FFFFFF"/>
    </inkml:brush>
  </inkml:definitions>
  <inkml:trace contextRef="#ctx0" brushRef="#br0">1955 184 24575,'-28'0'0,"8"1"0,1-1 0,-1-1 0,1 0 0,0-2 0,-1 0 0,-20-7 0,-3-5 0,9 1 0,-1 2 0,0 1 0,-70-10 0,-147-1 0,-353-20 0,342 27 0,-20 1 0,218 14 0,16 1 0,96-1 0,1393 0 0,-1415 1 0,-1 2 0,0 1 0,1 1 0,-2 1 0,1 1 0,28 13 0,-16-7 0,50 12 0,-58-21 0,35 2 0,-35-4 0,34 6 0,-14 0 0,61 1 0,25 4 0,-28 2-1365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19.834"/>
    </inkml:context>
    <inkml:brush xml:id="br0">
      <inkml:brushProperty name="width" value="0.35" units="cm"/>
      <inkml:brushProperty name="height" value="0.35" units="cm"/>
      <inkml:brushProperty name="color" value="#FFFFFF"/>
    </inkml:brush>
  </inkml:definitions>
  <inkml:trace contextRef="#ctx0" brushRef="#br0">1672 1 24575,'-1357'0'0,"1306"2"0,-1 3 0,1 2 0,-73 20 0,118-26 0,-19 7 0,25-8 0,-1 0 0,1 0 0,0 0 0,-1 1 0,1-1 0,0 0 0,-1 0 0,1 0 0,0 1 0,0-1 0,-1 0 0,1 0 0,0 1 0,0-1 0,0 0 0,-1 0 0,1 1 0,0-1 0,0 0 0,0 1 0,0-1 0,0 0 0,0 1 0,-1-1 0,1 0 0,0 1 0,0-1 0,0 0 0,0 1 0,0-1 0,0 0 0,0 1 0,0-1 0,1 0 0,-1 1 0,0-1 0,0 0 0,0 1 0,0-1 0,0 0 0,0 0 0,1 1 0,-1-1 0,0 0 0,0 1 0,1-1 0,-1 0 0,0 0 0,0 0 0,1 1 0,-1-1 0,0 0 0,0 0 0,1 0 0,-1 1 0,0-1 0,1 0 0,-1 0 0,12 8 0,0-1 0,1 0 0,-1-1 0,21 7 0,59 16 0,-65-21 0,14 3 0,1-2 0,78 7 0,88-12 0,215-5-1365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18.850"/>
    </inkml:context>
    <inkml:brush xml:id="br0">
      <inkml:brushProperty name="width" value="0.35" units="cm"/>
      <inkml:brushProperty name="height" value="0.35" units="cm"/>
      <inkml:brushProperty name="color" value="#FFFFFF"/>
    </inkml:brush>
  </inkml:definitions>
  <inkml:trace contextRef="#ctx0" brushRef="#br0">1094 1 24575,'-6'4'0,"1"1"0,-1-1 0,0-1 0,0 1 0,-1-1 0,1 0 0,-1 0 0,-7 2 0,-8 3 0,-453 165 0,386-146 0,-127 57 0,196-73 0,-34 23 0,41-24 0,-1-1 0,0-1 0,0 0 0,-1-1 0,-25 9 0,36-15 0,-2 1 0,1-1 0,0 1 0,0 0 0,0 0 0,-7 4 0,11-6 0,1 0 0,0 0 0,0 0 0,0 0 0,0 1 0,0-1 0,-1 0 0,1 0 0,0 0 0,0 0 0,0 0 0,0 0 0,0 1 0,0-1 0,0 0 0,0 0 0,-1 0 0,1 0 0,0 1 0,0-1 0,0 0 0,0 0 0,0 0 0,0 0 0,0 1 0,0-1 0,0 0 0,0 0 0,0 0 0,0 0 0,0 1 0,0-1 0,0 0 0,0 0 0,1 0 0,-1 0 0,0 1 0,0-1 0,0 0 0,0 0 0,0 0 0,0 0 0,0 0 0,0 1 0,1-1 0,-1 0 0,0 0 0,0 0 0,0 0 0,0 0 0,0 0 0,1 0 0,-1 0 0,0 0 0,0 0 0,0 1 0,0-1 0,1 0 0,-1 0 0,12 3 0,35 2 0,0-2 0,59-5 0,-34 1 0,-22 1 0,205-10 0,-224 6 0,1-1 0,-1-1 0,0-2 0,-1-1 0,0-1 0,28-15 0,-54 24 38,-1-1 0,0 0 0,0 1 0,0-1 0,0 0 0,-1-1 0,1 1 0,3-4 0,-6 6-51,0 0 1,0-1 0,1 1 0,-1 0 0,0-1-1,0 1 1,0 0 0,0-1 0,0 1 0,1 0-1,-1-1 1,0 1 0,0-1 0,0 1 0,0 0 0,0-1-1,0 1 1,0 0 0,0-1 0,0 1 0,-1-1-1,1 1 1,0 0 0,0-1 0,0 1 0,0 0-1,-1-1 1,0 0-93,0 0 0,0 0 0,0 0 0,0 0 0,0 1 0,0-1 0,0 0 0,-1 1 0,1-1 0,0 1 0,0-1 0,-2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5T10:05:36.384"/>
    </inkml:context>
    <inkml:brush xml:id="br0">
      <inkml:brushProperty name="width" value="0.35" units="cm"/>
      <inkml:brushProperty name="height" value="0.35" units="cm"/>
      <inkml:brushProperty name="color" value="#FFFFFF"/>
    </inkml:brush>
  </inkml:definitions>
  <inkml:trace contextRef="#ctx0" brushRef="#br0">0 1 24575,'3796'0'-1365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51.215"/>
    </inkml:context>
    <inkml:brush xml:id="br0">
      <inkml:brushProperty name="width" value="0.35" units="cm"/>
      <inkml:brushProperty name="height" value="0.35" units="cm"/>
      <inkml:brushProperty name="color" value="#FFFFFF"/>
    </inkml:brush>
  </inkml:definitions>
  <inkml:trace contextRef="#ctx0" brushRef="#br0">0 0 24575,'1'3'0,"-1"0"0,1 0 0,0 0 0,0 0 0,0-1 0,0 1 0,0 0 0,1-1 0,-1 1 0,1-1 0,-1 1 0,1-1 0,0 0 0,4 4 0,31 26 0,-36-31 0,9 6 0,0-1 0,1 0 0,0 0 0,0-1 0,0-1 0,1 0 0,-1 0 0,1-1 0,0-1 0,19 2 0,13-1 0,71-5 0,-50 0 0,9 0 0,126 2 0,-183 2 0,-1 0 0,1 1 0,-1 1 0,0 0 0,0 1 0,0 1 0,19 10 0,8 7 0,46 34 0,35 19 0,-108-68 0,0 1 0,0 1 0,-1 0 0,-1 1 0,1 1 0,-2 0 0,21 24 0,-25-26 0,0 0 0,0 0 0,1 0 0,1-1 0,12 8 0,-16-13 0,1 0 0,-1 0 0,1-1 0,0 0 0,0 0 0,0-1 0,0 0 0,0 0 0,15 0 0,96-4 0,-81 0 0,50 3 0,-84-1 0,0 1 0,0 0 0,0 0 0,1 0 0,-2 0 0,1 1 0,0 0 0,0 0 0,0 0 0,-1 0 0,1 0 0,-1 1 0,0 0 0,1-1 0,-1 1 0,0 0 0,-1 1 0,1-1 0,-1 0 0,1 1 0,-1 0 0,0-1 0,0 1 0,-1 0 0,1 0 0,-1 0 0,2 7 0,0 5 0,0 0 0,-1 0 0,-1 0 0,0 1 0,-3 31 0,0-35 0,0-1 0,-1 1 0,0 0 0,-1-1 0,-1 0 0,0 0 0,0 0 0,-1 0 0,-1-1 0,0 0 0,-16 19 0,-1-3 0,-2-2 0,0 0 0,-30 21 0,12-15 0,-57 31 0,-13 9 0,83-49 0,-4 3 0,-52 28 0,81-50 0,-1 0 0,1 0 0,-1-1 0,1 0 0,-1 0 0,0-1 0,0 0 0,0 0 0,0 0 0,0-1 0,0 0 0,0-1 0,1 1 0,-15-4 0,10 0 0,0 1 0,1-2 0,-1 0 0,1 0 0,-1-1 0,2 0 0,-1-1 0,-9-8 0,2 2 0,0 0 0,-1 1 0,0 1 0,-1 1 0,-1 0 0,1 2 0,-2 0 0,1 1 0,-1 1 0,-27-4 0,38 8 0,0 0 0,1-1 0,-1-1 0,1 1 0,0-1 0,0-1 0,0 0 0,1 0 0,0 0 0,0-1 0,0-1 0,1 1 0,-1-1 0,2 0 0,-8-10 0,-3-3 0,-2 2 0,0 0 0,0 1 0,-2 0 0,0 2 0,-1 1 0,0 0 0,-34-13 0,28 15 0,-1 1 0,0 1 0,0 2 0,-1 1 0,-56-5 0,26 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55.173"/>
    </inkml:context>
    <inkml:brush xml:id="br0">
      <inkml:brushProperty name="width" value="0.35" units="cm"/>
      <inkml:brushProperty name="height" value="0.35" units="cm"/>
      <inkml:brushProperty name="color" value="#FFFFFF"/>
    </inkml:brush>
  </inkml:definitions>
  <inkml:trace contextRef="#ctx0" brushRef="#br0">1 1 24575,'103'-1'0,"121"3"0,-74 16 0,-77-8 0,12 3 0,80 6 0,329-17 0,-244-4 0,666 2 0,-3029 0 0,3282 0 0,-1130-2 0,62-11 0,14-1 0,15 14 0,21-1 0,-51-14 0,12 0 0,55 14-59,-118 1-1247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58.116"/>
    </inkml:context>
    <inkml:brush xml:id="br0">
      <inkml:brushProperty name="width" value="0.35" units="cm"/>
      <inkml:brushProperty name="height" value="0.35" units="cm"/>
      <inkml:brushProperty name="color" value="#FFFFFF"/>
    </inkml:brush>
  </inkml:definitions>
  <inkml:trace contextRef="#ctx0" brushRef="#br0">1960 1 24575,'-583'0'0,"557"1"0,1 2 0,-35 7 0,-31 4 0,42-11 0,-7 0 0,-100 19 0,36 2 0,68-16 0,1 3 0,-1 2 0,-68 28 0,119-41 0,-1 1 0,1-1 0,-1 1 0,1 0 0,-1-1 0,1 1 0,-1 0 0,1 0 0,0 0 0,-1 0 0,1 1 0,0-1 0,0 0 0,0 0 0,0 1 0,-1 1 0,2-3 0,0 0 0,0 1 0,0-1 0,0 0 0,0 1 0,0-1 0,0 0 0,0 1 0,0-1 0,0 0 0,1 0 0,-1 1 0,0-1 0,0 0 0,0 0 0,0 1 0,1-1 0,-1 0 0,0 0 0,0 1 0,0-1 0,1 0 0,-1 0 0,0 0 0,0 1 0,1-1 0,-1 0 0,18 5 0,38-1 0,103-4 0,-64-3 0,74 3 0,-224-13 0,-325-55 0,309 60 0,0 2 0,-127 7 0,75 1 0,25-2-1365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04.747"/>
    </inkml:context>
    <inkml:brush xml:id="br0">
      <inkml:brushProperty name="width" value="0.35" units="cm"/>
      <inkml:brushProperty name="height" value="0.35" units="cm"/>
      <inkml:brushProperty name="color" value="#FFFFFF"/>
    </inkml:brush>
  </inkml:definitions>
  <inkml:trace contextRef="#ctx0" brushRef="#br0">14 1 24575,'0'64'0,"-11"85"0,10-147 0,1 1 0,-1-1 0,1 0 0,0 1 0,0-1 0,0 0 0,0 0 0,0 1 0,1-1 0,-1 0 0,1 0 0,-1 1 0,1-1 0,0 0 0,0 0 0,0 0 0,0 0 0,0 0 0,1 0 0,-1 0 0,0-1 0,3 4 0,0-3 0,-1 0 0,1 0 0,-1 0 0,1-1 0,0 1 0,-1-1 0,1 0 0,0 0 0,0 0 0,0-1 0,0 1 0,5-1 0,54 2 0,93-10 0,-131 4 0,31-8 0,-10 1 0,1 1 0,-12 2 0,1 1 0,56-2 0,443 8 0,-243 3 0,-201-3 0,105 3 0,-92 12 0,-65-7 0,53 3 0,39 3 0,-17 0 0,366-9 0,-269-5 0,914 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06.317"/>
    </inkml:context>
    <inkml:brush xml:id="br0">
      <inkml:brushProperty name="width" value="0.35" units="cm"/>
      <inkml:brushProperty name="height" value="0.35" units="cm"/>
      <inkml:brushProperty name="color" value="#FFFFFF"/>
    </inkml:brush>
  </inkml:definitions>
  <inkml:trace contextRef="#ctx0" brushRef="#br0">88 1 24575,'0'5'0,"0"7"0,0 11 0,-5 8 0,-2 4 0,0 0 0,-4 1 0,0-2 0,2-1 0,3 0 0,-4-7 0,1-2 0,2 0 0,1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08.549"/>
    </inkml:context>
    <inkml:brush xml:id="br0">
      <inkml:brushProperty name="width" value="0.35" units="cm"/>
      <inkml:brushProperty name="height" value="0.35" units="cm"/>
      <inkml:brushProperty name="color" value="#FFFFFF"/>
    </inkml:brush>
  </inkml:definitions>
  <inkml:trace contextRef="#ctx0" brushRef="#br0">3083 525 24575,'-953'0'0,"926"1"0,0 0 0,1 1 0,-1 2 0,0 1 0,1 1 0,-26 9 0,41-9 0,10-3 0,19-3 0,-7-2 0,-1-1 0,0-1 0,1 0 0,-1-1 0,-1 1 0,1-2 0,13-9 0,62-54 0,-64 51 0,15-12 0,-14 13 0,35-36 0,-51 47 0,0-1 0,-1 1 0,0-1 0,-1 0 0,0-1 0,0 1 0,0-1 0,-1 0 0,0 0 0,2-10 0,1-12 0,-1 3 0,12-37 0,-15 59 0,-1 1 0,1 0 0,-1-1 0,0 1 0,-1-1 0,1 1 0,-1-1 0,0 1 0,0-1 0,0 1 0,-1-1 0,0 1 0,1-1 0,-3-3 0,2 4 0,-1 1 0,1 0 0,-1 0 0,0 1 0,0-1 0,0 0 0,-1 1 0,1-1 0,-1 1 0,1-1 0,-1 1 0,0 0 0,0 0 0,0 1 0,0-1 0,0 0 0,0 1 0,0 0 0,-4-1 0,-3-1 0,0 1 0,0 0 0,-1 1 0,1 0 0,0 1 0,0 0 0,-1 1 0,1 0 0,0 0 0,0 1 0,0 0 0,0 1 0,-11 5 0,-15 7 0,0 1 0,-36 25 0,37-21 0,-4 1 0,-140 74 0,149-79 0,-50 34 0,53-31 0,0-2 0,-34 16 0,45-25 0,0-2 0,-1 0 0,0 0 0,0-2 0,0 0 0,-33 2 0,-100 7 0,118-9 0,0 2 0,-53 17 0,-164 68 0,111-38 0,87-32 0,0-2 0,-75 17 0,82-30 84,0-2 0,-1-1-1,-53-5 1,47 0-934,-93 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10.115"/>
    </inkml:context>
    <inkml:brush xml:id="br0">
      <inkml:brushProperty name="width" value="0.35" units="cm"/>
      <inkml:brushProperty name="height" value="0.35" units="cm"/>
      <inkml:brushProperty name="color" value="#FFFFFF"/>
    </inkml:brush>
  </inkml:definitions>
  <inkml:trace contextRef="#ctx0" brushRef="#br0">0 31 24575,'0'-5'0,"6"-2"0,6 1 0,7 1 0,5 1 0,4 2 0,2 1 0,2 0 0,0 1 0,0 1 0,-1-1 0,1 0 0,-1 0 0,0 0 0,-1 1 0,1-1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26.572"/>
    </inkml:context>
    <inkml:brush xml:id="br0">
      <inkml:brushProperty name="width" value="0.35" units="cm"/>
      <inkml:brushProperty name="height" value="0.35" units="cm"/>
      <inkml:brushProperty name="color" value="#FFFFFF"/>
    </inkml:brush>
  </inkml:definitions>
  <inkml:trace contextRef="#ctx0" brushRef="#br0">4536 587 24575,'-81'4'0,"-122"21"1,109-11-166,-92 15-724,-129 15 889,274-41 0,-214 27 0,227-24 2,-213 38 135,168-34-78,-97 0 1,80-10 70,-166 8 535,-77 13-665,-1-22 0,118-1 0,-818 2 0,1028 0 0,-1 0 0,0-1 0,0 1 0,1-1 0,-1-1 0,1 1 0,-9-4 0,13 4 0,0 0 0,0 0 0,0 0 0,0 0 0,1 0 0,-1-1 0,0 1 0,1-1 0,-1 1 0,1-1 0,0 1 0,-1-1 0,1 0 0,0 0 0,0 1 0,0-1 0,0 0 0,0 0 0,1 0 0,-1 0 0,1 0 0,-1 0 0,1 0 0,0 0 0,-1-1 0,1 1 0,1-4 0,-1 1 0,2 0 0,-1-1 0,0 1 0,1 0 0,0-1 0,0 1 0,1 0 0,-1 1 0,1-1 0,0 0 0,0 1 0,1-1 0,-1 1 0,1 0 0,7-6 0,4-2 0,-1 1 0,2 0 0,20-11 0,118-48 0,-11 6 0,-107 45 0,68-34 0,-91 48 0,1 0 0,0 1 0,0 0 0,0 1 0,0 1 0,16-1 0,-7 2 0,0 0 0,-1-2 0,0-1 0,27-8 0,-103 24 0,-116 45 0,-388 110 0,463-138 0,77-22 0,-1 0 0,0-1 0,-1-2 0,1 1 0,-1-2 0,0-1 0,-29 0 0,44-2 0,-1-1 0,1 0 0,-1 0 0,1-1 0,0 0 0,0 0 0,0 0 0,0 0 0,0-1 0,0 0 0,-5-4 0,-4-5 0,1 0 0,-14-15 0,-8-9 0,25 27 0,0-1 0,1 0 0,0 0 0,1 0 0,0-1 0,1-1 0,-9-16 0,13 21 0,0 0 0,1 0 0,0-1 0,0 1 0,0 0 0,1-1 0,0 1 0,1-1 0,0 1 0,0-1 0,0 0 0,1 1 0,0-1 0,5-13 0,-4 14 0,0 1 0,0 0 0,1 0 0,0 0 0,1 0 0,-1 1 0,1-1 0,0 1 0,0 0 0,1 0 0,-1 0 0,10-6 0,-7 5 0,2 1 0,-1 0 0,1 1 0,-1 0 0,1 0 0,0 1 0,18-4 0,7 2 0,0 2 0,0 1 0,65 4 0,-70-1 0,251 2 0,-246-3 0,-102 1 0,-88-3 0,149 2 0,-1-1 0,1 0 0,0-1 0,0 1 0,-11-5 0,11 0 0,11 1 0,16 0 0,56-1 0,29-5 0,36-8 0,-78 12 0,71-17 0,-79 10 0,92-26 0,-115 31 0,-1 1 0,1 2 0,61-5 0,100 9 0,-129 3 0,-47-2-170,0 0-1,0-2 0,-1 0 1,1 0-1,-1-2 0,1 0 1,22-10-1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44.645"/>
    </inkml:context>
    <inkml:brush xml:id="br0">
      <inkml:brushProperty name="width" value="0.35" units="cm"/>
      <inkml:brushProperty name="height" value="0.35" units="cm"/>
      <inkml:brushProperty name="color" value="#FFFFFF"/>
    </inkml:brush>
  </inkml:definitions>
  <inkml:trace contextRef="#ctx0" brushRef="#br0">2818 774 24575,'-1307'0'-111,"1456"1"236,178-3-139,-292-1 14,0-1 0,51-14 0,67-26 0,35-9 0,-174 50 0,157-28 0,49 5 0,-128 11 0,-53 8 0,69-5 0,226 14 0,-326-2 0,0 0 0,0 1 0,0 0 0,0 0 0,0 1 0,-1 0 0,1 0 0,9 5 0,-15-6 0,0 0 0,0 0 0,0 0 0,-1 0 0,1 0 0,0 1 0,-1-1 0,1 1 0,-1-1 0,1 1 0,-1-1 0,1 1 0,-1 0 0,0 0 0,0 0 0,0 0 0,0-1 0,-1 1 0,1 1 0,0-1 0,-1 0 0,1 0 0,-1 0 0,0 0 0,0 0 0,0 0 0,0 0 0,0 1 0,0-1 0,-1 0 0,1 0 0,0 0 0,-1 0 0,0 0 0,-1 3 0,1-1 0,-1-1 0,0 1 0,-1 0 0,1 0 0,-1-1 0,1 0 0,-1 1 0,0-1 0,-1 0 0,1 0 0,0-1 0,-1 1 0,1-1 0,-1 0 0,0 0 0,0 0 0,0 0 0,0 0 0,-6 1 0,-9 2 0,-1-1 0,-39 4 0,22-4 0,-8 4 0,-76 26 0,49-12 0,11-7 0,0-2 0,-120 7 0,-135-17 0,165-5 0,137 2 0,0 0 0,0-2 0,-17-3 0,27 4 0,0 0 0,0 0 0,-1 0 0,1-1 0,0 0 0,0 1 0,0-2 0,1 1 0,-1 0 0,0-1 0,1 1 0,0-1 0,-1 0 0,-2-4 0,5 6 0,1 0 0,-1 0 0,0 0 0,0 0 0,1 0 0,-1-1 0,1 1 0,-1 0 0,1 0 0,0 0 0,-1-1 0,1 1 0,0 0 0,0 0 0,0-1 0,0 1 0,0 0 0,0-1 0,0 1 0,0 0 0,1 0 0,-1-1 0,1 0 0,0 0 0,0 0 0,0 0 0,1 0 0,-1 0 0,1 1 0,-1-1 0,1 1 0,0-1 0,-1 1 0,1-1 0,4-1 0,5-2 0,-1 0 0,1 0 0,21-4 0,-29 8 0,26-7 0,160-50 0,-108 27 0,-14 7 0,88-46 0,-133 58 0,-2-1 0,1 0 0,-2-2 0,0 0 0,0-1 0,-2-1 0,31-38 0,-31 32 0,-1-1 0,-1-1 0,20-43 0,-29 52 0,0 1 0,-2-1 0,1 0 0,-2-1 0,0 1 0,-1-1 0,0-28 0,-2 42 0,0 0 0,0 0 0,0 1 0,-1-1 0,1 1 0,-1-1 0,0 0 0,0 1 0,0-1 0,0 1 0,0 0 0,0-1 0,-1 1 0,1 0 0,-1 0 0,0 0 0,1 0 0,-1 0 0,0 0 0,0 0 0,0 0 0,-1 1 0,1-1 0,0 1 0,-1 0 0,1 0 0,0 0 0,-6-2 0,-4 0 0,0 1 0,0 0 0,0 1 0,0 1 0,-14 0 0,8 0 0,-421 8 0,394-5 0,0 1 0,0 2 0,0 3 0,1 1 0,1 2 0,-1 2 0,-77 37 0,13 7 0,-147 69 0,59-38 0,105-47 0,48-20 0,-1-3 0,-53 17 0,41-23 0,0-1 0,-88 6 0,-117-12 0,-221-8 0,470 3 0,0-1 0,0 2 0,0 0 0,0 0 0,0 1 0,0 0 0,0 1 0,1 0 0,0 1 0,0 1 0,-16 10 0,19-11 0,2 0 0,-1 0 0,1 1 0,-1 0 0,2 0 0,-1 1 0,1 0 0,0 0 0,0 0 0,1 0 0,0 1 0,0 0 0,0 0 0,1 0 0,1 0 0,-1 0 0,0 10 0,0 0 0,1 0 0,1-1 0,0 1 0,2 0 0,0 0 0,1 0 0,8 32 0,-2-33 0,0 0 0,2-1 0,0 0 0,1-1 0,0 0 0,27 25 0,-31-33 0,0-1 0,0 0 0,1 0 0,0-1 0,0 0 0,0-1 0,0 1 0,1-2 0,0 1 0,0-1 0,0 0 0,0-1 0,18 2 0,6-1 0,1-2 0,53-5 0,-13 0 0,46 6 0,82-5 0,-199 3 0,-1 0 0,0 0 0,0 0 0,0-1 0,0 1 0,1-1 0,-1 0 0,0 1 0,0-1 0,2-1 0,-4 1 0,0 1 0,1 0 0,-1 0 0,0-1 0,0 1 0,1 0 0,-1-1 0,0 1 0,0 0 0,0-1 0,1 1 0,-1 0 0,0-1 0,0 1 0,0 0 0,0-1 0,0 1 0,0 0 0,0-1 0,0 1 0,0 0 0,0-1 0,0 1 0,0-1 0,0 1 0,0 0 0,0-1 0,0 1 0,0 0 0,0-1 0,0 1 0,-1 0 0,1-1 0,0 1 0,-3-4 0,0 1 0,0-1 0,-1 1 0,1 0 0,-1 1 0,1-1 0,-1 1 0,-6-4 0,-29-13 0,0 2 0,-1 2 0,-71-18 0,-43-15 0,130 36 0,24 11 0,0 1 0,0 0 0,0 0 0,-1 0 0,1 0 0,0 0 0,0-1 0,-1 1 0,1 0 0,0 0 0,0 0 0,0-1 0,0 1 0,0 0 0,-1 0 0,1-1 0,0 1 0,0 0 0,0 0 0,0-1 0,0 1 0,0 0 0,0 0 0,0-1 0,0 1 0,0 0 0,0-1 0,0 1 0,0 0 0,0 0 0,0-1 0,0 1 0,0 0 0,0 0 0,0-1 0,0 1 0,1 0 0,-1 0 0,0-1 0,0 1 0,0 0 0,0 0 0,0 0 0,1-1 0,-1 1 0,0 0 0,0 0 0,1 0 0,-1 0 0,0-1 0,0 1 0,0 0 0,1 0 0,-1 0 0,0 0 0,1 0 0,16-5 0,34-1 0,-1 2 0,87 6 0,-63 0 0,-14-1 0,-33 1 0,-1-1 0,1-1 0,-1-1 0,1-2 0,33-7 0,-48 4 0,-15 2 0,-20-1 0,-267-1 0,174 8 0,86 0 0,1 1 0,-1 1 0,1 1 0,1 2 0,-1 1 0,1 1 0,0 1 0,1 2 0,0 0 0,1 2 0,-45 32 0,15-13 0,40-25 0,1 1 0,0 0 0,-22 19 0,33-25 0,0 1 0,1 0 0,-1 0 0,1 1 0,0-1 0,0 1 0,0-1 0,0 1 0,1 0 0,0 0 0,0 0 0,1 0 0,-1 1 0,1-1 0,-1 11 0,2-15 0,-1 1 0,1-1 0,0 1 0,0-1 0,0 0 0,0 1 0,0-1 0,0 1 0,1-1 0,-1 0 0,0 1 0,1-1 0,-1 0 0,1 1 0,0-1 0,-1 0 0,1 0 0,0 1 0,0-1 0,-1 0 0,1 0 0,0 0 0,0 0 0,0 0 0,1 0 0,-1-1 0,0 1 0,0 0 0,0 0 0,0-1 0,1 1 0,-1-1 0,0 1 0,1-1 0,-1 1 0,1-1 0,-1 0 0,0 0 0,1 0 0,1 0 0,7 0 0,0-1 0,0 0 0,-1 0 0,18-6 0,-10 3 0,30-8 0,78-31 0,20-6 0,-108 42 0,1 2 0,-1 2 0,1 1 0,57 5 0,-12 0 0,690-3 0,-744-2 0,-1-1 0,0-1 0,0-2 0,30-9 0,-22 5 0,59-9 0,-22 14 0,-49 5 0,-1-2 0,1 0 0,-1-2 0,37-10 0,-58 13 0,-1 1 0,1 0 0,-1-1 0,0 1 0,1-1 0,-1 1 0,0-1 0,1 0 0,-1 0 0,0 1 0,0-1 0,0 0 0,0 0 0,0 0 0,0 0 0,2-2 0,-3 2 0,-1 1 0,1-1 0,0 1 0,0-1 0,0 1 0,-1-1 0,1 1 0,0-1 0,0 1 0,-1-1 0,1 1 0,0-1 0,-1 1 0,1 0 0,-1-1 0,1 1 0,0 0 0,-1-1 0,1 1 0,-1 0 0,1-1 0,-1 1 0,1 0 0,-1 0 0,1 0 0,-1 0 0,1-1 0,-1 1 0,-9-3 0,0 1 0,0 0 0,-15-1 0,-419-2 0,259 8 0,24-4 0,-151 3 0,270 0 0,-67 14 0,92-11 0,17-5 0,0 0 0,0 0 0,0 0 0,-1 1 0,1-1 0,0 0 0,0 0 0,0 0 0,0 0 0,0 0 0,0 0 0,0 0 0,0 0 0,0 0 0,0 1 0,0-1 0,0 0 0,0 0 0,0 0 0,0 0 0,0 0 0,0 0 0,0 0 0,0 0 0,0 1 0,0-1 0,0 0 0,0 0 0,0 0 0,0 0 0,0 0 0,0 0 0,0 0 0,1 0 0,-1 0 0,0 1 0,0-1 0,0 0 0,0 0 0,0 0 0,0 0 0,0 0 0,0 0 0,0 0 0,0 0 0,1 0 0,-1 0 0,0 0 0,0 0 0,0 0 0,0 0 0,0 0 0,0 0 0,0 0 0,0 0 0,1 0 0,-1 0 0,0 0 0,0 0 0,0 0 0,0 0 0,31 4 0,422-3 0,-215-3 0,677 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30.212"/>
    </inkml:context>
    <inkml:brush xml:id="br0">
      <inkml:brushProperty name="width" value="0.35" units="cm"/>
      <inkml:brushProperty name="height" value="0.35" units="cm"/>
      <inkml:brushProperty name="color" value="#FFFFFF"/>
    </inkml:brush>
  </inkml:definitions>
  <inkml:trace contextRef="#ctx0" brushRef="#br0">5340 497 24575,'-11'-1'0,"0"0"0,0-1 0,-17-4 0,-9-2 0,-58-8 0,38 5 0,-1 2 0,-67 0 0,105 8 0,0-1 0,-36-8 0,-21-3 0,-266 8 0,195 7 0,-1604-2 0,1710-3 0,0-1 0,-1-3 0,-54-15 0,-10-1 0,73 15 0,-38-14 0,49 14 0,0 1 0,-1 1 0,1 1 0,-33-3 0,-102 9 0,-23-2 0,80-13 0,-11-1 0,-39 15 0,-22-2 0,159 0 0,0-1 0,0 0 0,0-2 0,1 1 0,-1-1 0,1-1 0,-17-10 0,14 7 0,-1 1 0,0 0 0,-28-7 0,-139-22 0,163 31 0,-40-16 0,4 0 0,-132-32 0,154 47 0,0 1 0,-1 1 0,-53 1 0,80 4 23,-12 1-485,-1-1-1,-26-4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34.164"/>
    </inkml:context>
    <inkml:brush xml:id="br0">
      <inkml:brushProperty name="width" value="0.35" units="cm"/>
      <inkml:brushProperty name="height" value="0.35" units="cm"/>
      <inkml:brushProperty name="color" value="#FFFFFF"/>
    </inkml:brush>
  </inkml:definitions>
  <inkml:trace contextRef="#ctx0" brushRef="#br0">0 1 24575,'5'0'0,"7"0"0,7 0 0,5 0 0,4 0 0,2 0 0,1 0 0,1 0 0,0 0 0,0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37.670"/>
    </inkml:context>
    <inkml:brush xml:id="br0">
      <inkml:brushProperty name="width" value="0.35" units="cm"/>
      <inkml:brushProperty name="height" value="0.35" units="cm"/>
      <inkml:brushProperty name="color" value="#FFFFFF"/>
    </inkml:brush>
  </inkml:definitions>
  <inkml:trace contextRef="#ctx0" brushRef="#br0">937 95 24575,'-44'3'0,"-1"2"0,1 2 0,-79 23 0,89-21 0,-83 22 0,-125 30 0,58-23 0,161-34 0,1 0 0,-37 13 0,67-14 0,9 0 0,371-2 0,-200-2 0,-146-2 0,1-1 0,-1-2 0,81-23 0,-93 21 0,0 3 0,0 0 0,0 2 0,59 2 0,-61 2 0,0-1 0,0-1 0,0-2 0,46-10 0,-50 4 0,0-1 0,0 0 0,39-26 0,-41 22 0,1 2 0,0 0 0,0 2 0,27-9 0,9 5 0,62-6 0,-96 15 0,0-1 0,31-12 0,-33 10 0,1 1 0,43-7 0,4 9 0,89 5 0,-99 1 0,-87 1 0,1 0 0,-46 11 0,-62 24 0,87-19 0,-56 30 0,18-7 0,42-24 0,-70 16 0,57-17 0,30-10 0,-36 4 0,46-9 0,1 1 0,-1 1 0,0 0 0,1 1 0,0 0 0,0 1 0,-15 8 0,28-13 0,0 1 0,1-1 0,-1 0 0,1 0 0,-1 1 0,1-1 0,-1 0 0,0 0 0,1 1 0,-1-1 0,1 1 0,-1-1 0,1 1 0,0-1 0,-1 0 0,1 1 0,-1-1 0,1 1 0,0 0 0,-1-1 0,1 1 0,0-1 0,0 1 0,0-1 0,-1 1 0,1 0 0,0-1 0,0 1 0,0 0 0,0 0 0,1 0 0,0 0 0,-1 0 0,1 0 0,0-1 0,0 1 0,0-1 0,0 1 0,0 0 0,0-1 0,0 0 0,0 1 0,0-1 0,0 1 0,0-1 0,2 0 0,47 5 0,-22-6 0,0-1 0,1-2 0,-2-1 0,1-1 0,29-11 0,4-5 0,66-35 0,-87 35 0,43-31 0,4-3 0,-76 51 0,1-1 0,0 1 0,0 1 0,1 0 0,-1 1 0,1 0 0,0 1 0,15-1 0,15 1 0,49 5 0,-19 1 0,-21-3 166,-23 1-549,-1-2 1,1-1-1,47-7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40.163"/>
    </inkml:context>
    <inkml:brush xml:id="br0">
      <inkml:brushProperty name="width" value="0.35" units="cm"/>
      <inkml:brushProperty name="height" value="0.35" units="cm"/>
      <inkml:brushProperty name="color" value="#FFFFFF"/>
    </inkml:brush>
  </inkml:definitions>
  <inkml:trace contextRef="#ctx0" brushRef="#br0">478 2 24575,'-77'-2'0,"-90"4"0,78 13 0,59-9 0,-38 3 0,27-7 0,35-2 0,29 0 0,435-1 0,-451 0-91,0 1 0,1 1 0,-1-1 0,0 1 0,0 1 0,1-1 0,-1 1 0,0 0 0,-1 1 0,1 0 0,0 0 0,-1 0 0,1 1 0,10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55.442"/>
    </inkml:context>
    <inkml:brush xml:id="br0">
      <inkml:brushProperty name="width" value="0.35" units="cm"/>
      <inkml:brushProperty name="height" value="0.35" units="cm"/>
      <inkml:brushProperty name="color" value="#FFFFFF"/>
    </inkml:brush>
  </inkml:definitions>
  <inkml:trace contextRef="#ctx0" brushRef="#br0">6 0 24575,'0'612'0,"0"-601"-341,0-1 0,-1 0-1,-3 17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5:59.809"/>
    </inkml:context>
    <inkml:brush xml:id="br0">
      <inkml:brushProperty name="width" value="0.35" units="cm"/>
      <inkml:brushProperty name="height" value="0.35" units="cm"/>
      <inkml:brushProperty name="color" value="#FFFFFF"/>
    </inkml:brush>
  </inkml:definitions>
  <inkml:trace contextRef="#ctx0" brushRef="#br0">4439 762 24575,'-3768'0'0,"3743"-2"0,0 0 0,-40-10 0,35 6 0,-37-3 0,56 8 0,0 0 0,0-1 0,0 0 0,1-1 0,-1 0 0,1-1 0,-1 0 0,1 0 0,1-1 0,-1-1 0,1 0 0,-1 0 0,2-1 0,-1 0 0,1 0 0,-11-13 0,-29-29 0,3-2 0,-43-65 0,77 98 0,1-1 0,2 0 0,-1 0 0,2-1 0,-7-28 0,-14-106 0,27 145 0,-11-112-1365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05.146"/>
    </inkml:context>
    <inkml:brush xml:id="br0">
      <inkml:brushProperty name="width" value="0.35" units="cm"/>
      <inkml:brushProperty name="height" value="0.35" units="cm"/>
      <inkml:brushProperty name="color" value="#FFFFFF"/>
    </inkml:brush>
  </inkml:definitions>
  <inkml:trace contextRef="#ctx0" brushRef="#br0">4352 95 24575,'-3'2'0,"-1"1"0,0-1 0,0 1 0,0-1 0,0 0 0,0-1 0,0 1 0,0-1 0,-8 2 0,2 0 0,-50 11 0,-110 11 0,78-14 0,-201 33 0,197-31 0,-56 6 0,-154-15 0,166-6 0,-353 2 0,453-1 0,1-2 0,-1-2 0,1-2 0,0-1 0,0-2 0,1-2 0,-40-18 0,33 13 0,-1 3 0,0 1 0,-1 2 0,-67-6 0,70 12 0,-3 0 0,1-2 0,-82-22 0,88 16 0,0 2 0,-2 2 0,1 1 0,-1 3 0,-49-1 0,-606 6 0,299 2 0,391-3 0,0 2 0,1-1 0,-1 1 0,0 0 0,0 0 0,-11 5 0,14-5 0,1 1 0,0-1 0,0 1 0,0 0 0,0 1 0,0-1 0,0 0 0,1 1 0,-1-1 0,1 1 0,0 0 0,-1 0 0,1 0 0,-2 5 0,-9 21 0,2 1 0,1 1 0,1 0 0,2 0 0,-5 40 0,6-36 0,3-7 168,0 41 0,2-47-735,0 1 0,-7 41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09.378"/>
    </inkml:context>
    <inkml:brush xml:id="br0">
      <inkml:brushProperty name="width" value="0.35" units="cm"/>
      <inkml:brushProperty name="height" value="0.35" units="cm"/>
      <inkml:brushProperty name="color" value="#FFFFFF"/>
    </inkml:brush>
  </inkml:definitions>
  <inkml:trace contextRef="#ctx0" brushRef="#br0">3797 186 24575,'-1829'0'0,"1634"-16"0,45 2 0,40-1 0,74 8 0,-40-1 0,17 7 0,26 0 0,0 0 0,-50-9 0,-131-30 0,100 20 0,52 12 0,-72-1 0,46 4 0,-1-9 0,60 8 0,-39-2 0,31 6 0,1 2 0,-1 1 0,-52 9 0,72-7 0,0 2 0,0-1 0,1 2 0,0 0 0,0 1 0,0 0 0,1 2 0,0 0 0,-19 14 0,33-23 0,0 1 0,0 0 0,0-1 0,0 1 0,0 0 0,0 0 0,0 0 0,0 0 0,0 0 0,0 0 0,1 0 0,-1 0 0,0 0 0,1 0 0,-1 1 0,1-1 0,-1 0 0,1 0 0,-1 1 0,1-1 0,0 0 0,0 2 0,0-2 0,1 0 0,0 0 0,0 0 0,0 0 0,-1-1 0,1 1 0,0 0 0,0 0 0,0-1 0,0 1 0,1-1 0,-1 1 0,0-1 0,0 1 0,0-1 0,0 1 0,0-1 0,1 0 0,-1 0 0,0 0 0,0 0 0,0 0 0,2 0 0,53 3 0,72-5 0,-30-2 0,758 5-1365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12.208"/>
    </inkml:context>
    <inkml:brush xml:id="br0">
      <inkml:brushProperty name="width" value="0.35" units="cm"/>
      <inkml:brushProperty name="height" value="0.35" units="cm"/>
      <inkml:brushProperty name="color" value="#FFFFFF"/>
    </inkml:brush>
  </inkml:definitions>
  <inkml:trace contextRef="#ctx0" brushRef="#br0">275 1 24575,'-6'0'0,"-6"0"0,-6 5 0,-12 7 0,-4 6 0,-3 6 0,0 4 0,1-3 0,2 0 0,12-5 0,14-5 0,19-6 0,19-4 0,8-8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29.584"/>
    </inkml:context>
    <inkml:brush xml:id="br0">
      <inkml:brushProperty name="width" value="0.35" units="cm"/>
      <inkml:brushProperty name="height" value="0.35" units="cm"/>
      <inkml:brushProperty name="color" value="#FFFFFF"/>
    </inkml:brush>
  </inkml:definitions>
  <inkml:trace contextRef="#ctx0" brushRef="#br0">4201 615 24575,'-2004'0'0,"1973"2"0,0 1 0,1 2 0,0 0 0,-30 11 0,28-7 0,1-1 0,-1-2 0,-47 3 0,-387-9 0,200-2 0,-252 2 0,505-1 0,-1 1 0,1-2 0,0 0 0,0 0 0,0-2 0,-15-4 0,4-2 0,2-1 0,-31-18 0,-39-16 0,71 37 0,1-1 0,0-1 0,1-1 0,0-1 0,-24-20 0,27 18 0,1-1 0,0-1 0,1 0 0,1-1 0,-22-37 0,28 41 0,1 0 0,0-1 0,1 0 0,0 0 0,2 0 0,-1-1 0,2 0 0,0 1 0,0-25 0,2 29 0,0 0 0,0 0 0,2 0 0,-1 0 0,1 0 0,4-13 0,-4 19 0,0 0 0,0 0 0,0 0 0,1 0 0,-1 0 0,1 0 0,0 1 0,0 0 0,1-1 0,-1 1 0,1 0 0,-1 0 0,1 1 0,0-1 0,0 1 0,5-2 0,10-4 0,0 1 0,0 0 0,0 2 0,1 0 0,0 1 0,31-2 0,125 6 0,-88 2 0,2304 0 198,-1210-3-1761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0.041"/>
    </inkml:context>
    <inkml:brush xml:id="br0">
      <inkml:brushProperty name="width" value="0.35" units="cm"/>
      <inkml:brushProperty name="height" value="0.35" units="cm"/>
      <inkml:brushProperty name="color" value="#FFFFFF"/>
    </inkml:brush>
  </inkml:definitions>
  <inkml:trace contextRef="#ctx0" brushRef="#br0">3331 0 24575,'2'0'0,"-1"1"0,1-1 0,0 1 0,-1 0 0,1-1 0,0 1 0,-1 0 0,1 0 0,-1 0 0,0 0 0,1 0 0,-1 0 0,0 1 0,0-1 0,1 0 0,-1 1 0,0-1 0,0 1 0,0-1 0,0 3 0,16 32 0,-12-20 0,-1 0 0,-1 0 0,-1 0 0,1 20 0,-2 68 0,-2-60 0,1 31 0,-3 102 0,2-164 0,0 0 0,-1 1 0,0-1 0,-1-1 0,0 1 0,-1 0 0,-1-1 0,-10 21 0,12-28 0,-1 1 0,1-1 0,-1 0 0,0 0 0,-1 0 0,1 0 0,-1-1 0,0 0 0,0 0 0,-1 0 0,1-1 0,-1 0 0,1 0 0,-1 0 0,0-1 0,0 1 0,0-1 0,-1-1 0,-10 2 0,-10-1 0,-1-1 0,0-2 0,1-1 0,0-1 0,-45-11 0,0 1 0,6 6 0,0 3 0,-82 6 0,42 0 0,-394-2 0,474-1 0,0-2 0,-34-7 0,-32-4 0,-347 9 0,244 7 0,-841-2 0,1025-1 0,-1 0 0,1 0 0,0-1 0,0 0 0,0-1 0,0 0 0,0-1 0,1 0 0,-1-1 0,1 0 0,0-1 0,0 0 0,1 0 0,0-1 0,-15-15 0,22 21 0,1 0 0,-1 0 0,1 0 0,0 0 0,0 0 0,-1 0 0,1-1 0,0 1 0,0-1 0,0 1 0,1 0 0,-1-1 0,0 0 0,0 1 0,1-1 0,-1 1 0,1-1 0,-1 0 0,1 1 0,0-1 0,0 0 0,0 0 0,0 1 0,0-1 0,0 0 0,0 1 0,0-1 0,1 0 0,-1 0 0,1 1 0,-1-1 0,1 1 0,0-1 0,0 1 0,-1-1 0,1 1 0,0-1 0,0 1 0,1-1 0,-1 1 0,0 0 0,0 0 0,3-2 0,5-5 0,2 1 0,-1 0 0,1 1 0,21-9 0,-26 12 0,73-37 0,-41 20 0,0 2 0,2 1 0,58-17 0,-59 27 0,62-5 0,-70 10 0,1-1 0,-1-2 0,48-13 0,-53 10 0,0 1 0,1 2 0,41-4 0,83 5 0,-95 1 0,0-2 0,66-14 0,-43 5 0,-46 9 0,51-15 0,-71 16 0,-1-1 0,0 0 0,0-1 0,0 0 0,0-1 0,19-16 0,57-59-1365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39.898"/>
    </inkml:context>
    <inkml:brush xml:id="br0">
      <inkml:brushProperty name="width" value="0.35" units="cm"/>
      <inkml:brushProperty name="height" value="0.35" units="cm"/>
      <inkml:brushProperty name="color" value="#FFFFFF"/>
    </inkml:brush>
  </inkml:definitions>
  <inkml:trace contextRef="#ctx0" brushRef="#br0">1147 72 24575,'-707'0'0,"699"0"0,1 0 0,-1 1 0,1-1 0,0 1 0,-9 3 0,16-4 0,-1 0 0,1 0 0,0 0 0,0 0 0,-1 0 0,1 0 0,0 0 0,0 0 0,0 0 0,-1 0 0,1 0 0,0 0 0,0 0 0,-1 0 0,1 0 0,0 1 0,0-1 0,0 0 0,0 0 0,-1 0 0,1 0 0,0 0 0,0 1 0,0-1 0,0 0 0,0 0 0,-1 0 0,1 1 0,0-1 0,0 0 0,0 0 0,0 0 0,0 1 0,0-1 0,0 0 0,0 0 0,0 1 0,0-1 0,0 0 0,0 0 0,0 0 0,0 1 0,0-1 0,11 6 0,19 0 0,119 2 0,-143-7 0,-570-3 0,560 2 0,-5 1 0,21 6 0,27 7 14,0-1-1,69 12 1,88 3-165,-172-25 97,530 34-1145,6-38 1292,-228-3-650,-292 4 557,-30 1 0,-11 0 0,-20 3 0,21-4 0,-129 20 17,-379 42 302,106-32-12,367-28-331,24 0 24,32-1 0,934 0-1630,-418-3 948,-1026 2 4202,474 0-3520,-11-1 0,1 2 0,0 0 0,-50 10 0,66-6 0,14-2 0,19 1 0,335 5-743,-251-9 625,922-2 979,-989 1-861,-1-2 0,0-1 0,0-3 0,0-1 0,-1-2 0,48-18 0,-38 13 0,-36 11 0,0 1 0,0-2 0,-1 0 0,1 0 0,12-8 0,48-29 0,-54 33 0,0-1 0,0-1 0,-2-1 0,1 0 0,29-29 0,87-90-1365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47.398"/>
    </inkml:context>
    <inkml:brush xml:id="br0">
      <inkml:brushProperty name="width" value="0.35" units="cm"/>
      <inkml:brushProperty name="height" value="0.35" units="cm"/>
      <inkml:brushProperty name="color" value="#FFFFFF"/>
    </inkml:brush>
  </inkml:definitions>
  <inkml:trace contextRef="#ctx0" brushRef="#br0">0 1 24575,'0'5'0,"0"7"0,0 6 0,0 12 0,0 10 0,0 3 0,0 1 0,0-3 0,0-3 0,0-3 0,0-2 0,5-1 0,7-7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6:49.308"/>
    </inkml:context>
    <inkml:brush xml:id="br0">
      <inkml:brushProperty name="width" value="0.35" units="cm"/>
      <inkml:brushProperty name="height" value="0.35" units="cm"/>
      <inkml:brushProperty name="color" value="#FFFFFF"/>
    </inkml:brush>
  </inkml:definitions>
  <inkml:trace contextRef="#ctx0" brushRef="#br0">141 1 24575,'0'5'0,"-5"2"0,-13 0 0,-7 3 0,-6 1 0,-2-2 0,4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7:00.549"/>
    </inkml:context>
    <inkml:brush xml:id="br0">
      <inkml:brushProperty name="width" value="0.35" units="cm"/>
      <inkml:brushProperty name="height" value="0.35" units="cm"/>
      <inkml:brushProperty name="color" value="#FFFFFF"/>
    </inkml:brush>
  </inkml:definitions>
  <inkml:trace contextRef="#ctx0" brushRef="#br0">33 1 24575,'-1'0'0,"-1"0"0,1 0 0,0 1 0,0-1 0,0 1 0,0-1 0,0 1 0,1-1 0,-1 1 0,0 0 0,0-1 0,0 1 0,0 0 0,1 0 0,-1 0 0,0 0 0,1-1 0,-1 1 0,1 0 0,-1 0 0,1 0 0,-1 0 0,1 0 0,0 0 0,-1 0 0,1 3 0,-7 31 0,7-31 0,-6 81 0,7 100 0,1-67 0,-2 83-1365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7:09.437"/>
    </inkml:context>
    <inkml:brush xml:id="br0">
      <inkml:brushProperty name="width" value="0.35" units="cm"/>
      <inkml:brushProperty name="height" value="0.35" units="cm"/>
      <inkml:brushProperty name="color" value="#FFFFFF"/>
    </inkml:brush>
  </inkml:definitions>
  <inkml:trace contextRef="#ctx0" brushRef="#br0">4316 711 24575,'-100'1'0,"-114"-3"0,94-13 0,77 8 0,-53-2 0,-523 8 0,291 3 0,279 0 0,-64 12 0,-16 1 0,68-9 0,-106 27 0,47-8 0,45-13 0,0-3 0,-100-2 0,150-6 0,0 1 0,-41 10 0,36-6 0,-34 2 0,-282-5 0,182-5 0,-430 2 0,560-3 0,1-1 0,-1-1 0,1-2 0,-34-12 0,-6 0 0,59 16 0,-1-1 0,1-1 0,0-1 0,0 0 0,0 0 0,1-1 0,-23-17 0,29 19 0,1-1 0,-1 0 0,1-1 0,0 0 0,1 0 0,-1 0 0,1 0 0,1-1 0,-1 1 0,1-1 0,1-1 0,0 1 0,0 0 0,-3-16 0,1-15 0,2 0 0,2-1 0,6-64 0,-3 82 0,1 1 0,0 0 0,2 0 0,1 0 0,0 1 0,1 0 0,2 0 0,10-19 0,-12 27 0,0 0 0,1 0 0,0 1 0,1 1 0,0-1 0,1 1 0,0 1 0,0 0 0,1 0 0,0 1 0,1 0 0,0 1 0,20-9 0,-20 12 0,1 0 0,-1 1 0,1 0 0,0 1 0,20-1 0,67 4 0,-58 1 0,554 1 0,-388-3 0,-182 1 0,1 2 0,-1 1 0,-1 1 0,31 10 0,38 8 0,-22-15 0,0-3 0,110-6 0,-79-1 0,1036 1 0,-603 2 0,-524-1 0,0 1 0,1 0 0,-1 1 0,0 0 0,19 7 0,-25-7 0,-1 0 0,0 0 0,0 0 0,1 1 0,-2 0 0,1 0 0,0 1 0,0-1 0,-1 1 0,0 0 0,0 0 0,0 0 0,6 9 0,-9-11 0,0-1 0,0 1 0,-1-1 0,1 1 0,0-1 0,-1 1 0,1 0 0,-1-1 0,0 1 0,1 0 0,-1-1 0,0 1 0,0 0 0,0-1 0,0 1 0,0 0 0,-1-1 0,1 1 0,0 0 0,-2 2 0,1-1 0,-1-1 0,1 0 0,-1 0 0,1 0 0,-1 0 0,0 0 0,0 0 0,0-1 0,0 1 0,0 0 0,0-1 0,-3 2 0,-4 1 0,0 0 0,1-1 0,-2 0 0,1-1 0,0 1 0,-14 0 0,-93 3 0,-11 1 0,-189 13 0,-1-21 0,114-1 0,-1365 2 0,1555 0 0,7 0 0,0-1 0,0 1 0,0 0 0,0 1 0,-1-1 0,1 1 0,0 0 0,0 1 0,1 0 0,-1 0 0,-6 3 0,12-5 0,0 0 0,-1 0 0,1 0 0,0 0 0,0 0 0,0 0 0,0 1 0,0-1 0,0 0 0,0 0 0,0 0 0,-1 0 0,1 0 0,0 0 0,0 1 0,0-1 0,0 0 0,0 0 0,0 0 0,0 0 0,0 1 0,0-1 0,0 0 0,0 0 0,0 0 0,0 0 0,0 0 0,0 1 0,0-1 0,0 0 0,0 0 0,0 0 0,0 0 0,1 0 0,-1 1 0,0-1 0,0 0 0,0 0 0,0 0 0,0 0 0,0 0 0,0 0 0,0 1 0,1-1 0,-1 0 0,0 0 0,0 0 0,0 0 0,0 0 0,0 0 0,1 0 0,-1 0 0,0 0 0,0 0 0,0 0 0,0 0 0,0 0 0,1 0 0,9 4 0,1-2 0,-1 1 0,1-2 0,0 1 0,0-1 0,0-1 0,15-1 0,5 1 0,473 2-476,-279-3 331,-1524 1-1701,1841 0 4313,-1112 0-3197,478 3 730,-1 5 0,-170 36 0,256-42-6,0 0 0,0 0 0,0 1 0,-10 5 0,16-7 8,-1 0 0,1-1 0,0 1 1,0 0-1,0 0 0,0 0 0,0 0 0,0 0 0,0 0 1,0 0-1,0 0 0,1 0 0,-2 3 0,2-4 3,0 1-1,0 0 0,0-1 1,0 1-1,0 0 0,0 0 1,0-1-1,0 1 0,0 0 1,0 0-1,1-1 0,-1 1 1,0 0-1,0-1 0,1 1 1,-1 0-1,0-1 1,1 1-1,-1-1 0,1 1 1,-1 0-1,1-1 0,-1 1 1,1-1-1,-1 1 0,1-1 1,0 1-1,6 3 38,-1 0-1,1 0 1,0 0-1,0-1 1,0 0 0,0-1-1,1 0 1,12 3-1,67 5 190,-78-9-228,495 6-3,-306-9 0,703 1 0,-899 1 0,29 2 0,-22 4 0,-9-6 0,0 1 0,0-1 0,0 1 0,0-1 0,0 1 0,-1-1 0,1 1 0,0-1 0,0 1 0,-1-1 0,1 1 0,0-1 0,-1 1 0,1-1 0,0 1 0,-1-1 0,1 0 0,-1 1 0,1-1 0,-1 0 0,1 1 0,-1-1 0,0 0 0,-9 6 0,1 0 0,-1-2 0,0 1 0,-1-1 0,-19 5 0,-61 8 0,85-16 0,-325 30-954,241-25 830,-183 5 23,-166 18-108,429-27 209,13 0 0,19 0 0,510 0-2096,-291-4 528,1594 2 6620,-1784-3-5052,1-2 0,-1-3 0,0-2 0,-1-2 0,59-21 0,-70 22 0,69-9 0,-44 9 0,69-12-1365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7:20.014"/>
    </inkml:context>
    <inkml:brush xml:id="br0">
      <inkml:brushProperty name="width" value="0.35" units="cm"/>
      <inkml:brushProperty name="height" value="0.35" units="cm"/>
      <inkml:brushProperty name="color" value="#FFFFFF"/>
    </inkml:brush>
  </inkml:definitions>
  <inkml:trace contextRef="#ctx0" brushRef="#br0">5331 97 24575,'2'0'0,"1"0"0,-1 0 0,1 1 0,-1-1 0,1 1 0,-1-1 0,1 1 0,-1 0 0,0 0 0,0 0 0,1 1 0,-1-1 0,0 0 0,0 1 0,0 0 0,0-1 0,-1 1 0,1 0 0,0 0 0,-1 0 0,1 0 0,-1 0 0,0 0 0,0 0 0,0 1 0,0-1 0,0 0 0,0 1 0,0-1 0,0 5 0,2 8 0,-1 0 0,0 0 0,-2 30 0,0-30 0,-2 50 0,-4 0 0,-16 78 0,21-137 0,-1 1 0,-1 0 0,1-1 0,-1 0 0,0 0 0,0 0 0,-1 0 0,0 0 0,0-1 0,0 1 0,0-1 0,-1 0 0,0-1 0,-7 6 0,-9 6 0,-1-2 0,-32 17 0,17-10 0,7-4 0,-1-2 0,0-1 0,-1-1 0,-1-1 0,0-2 0,-47 8 0,21-13 0,-1-2 0,-63-5 0,28 0 0,-304 2 0,379 1 0,0 2 0,0 0 0,0 1 0,0 1 0,-24 10 0,22-8 0,0 0 0,0-1 0,-42 4 0,45-9 0,5 0 0,0 0 0,1 0 0,0 1 0,-1 1 0,-21 7 0,6 0 0,1-1 0,-1-2 0,0-1 0,-1-1 0,-35 2 0,-153-7 0,105-3 0,-1897 3 0,1008 0 0,984 1 0,-1-1 0,1-2 0,0 1 0,-36-10 0,49 10 0,0-1 0,0 0 0,1 0 0,-1 0 0,1-1 0,-1 1 0,1-1 0,0 0 0,0 0 0,0-1 0,1 1 0,-1-1 0,1 0 0,0 0 0,0 0 0,0 0 0,0 0 0,1-1 0,0 1 0,0-1 0,0 0 0,-2-9 0,2 2 0,0-1 0,1 0 0,0 1 0,1-1 0,0 0 0,2 1 0,-1-1 0,1 1 0,1-1 0,0 1 0,8-19 0,7-12 0,42-73 0,-38 76 0,4-14 0,-16 33 0,0 1 0,16-25 0,-21 39 0,-1 0 0,1 1 0,0 0 0,0-1 0,0 2 0,1-1 0,0 1 0,0-1 0,0 2 0,0-1 0,9-3 0,6-1 0,-1 2 0,1 0 0,0 2 0,30-4 0,87 2 0,-17 2 0,-26-6 0,137-33 0,-11 3 0,-47 11 0,-110 19 0,77-3 0,-98 10 0,-21 0 0,0-1 0,0 0 0,29-12 0,-24 8 0,33-7 0,12 7 0,1 3 0,109 6 0,-63 2 0,355-3-1365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7:26.957"/>
    </inkml:context>
    <inkml:brush xml:id="br0">
      <inkml:brushProperty name="width" value="0.35" units="cm"/>
      <inkml:brushProperty name="height" value="0.35" units="cm"/>
      <inkml:brushProperty name="color" value="#FFFFFF"/>
    </inkml:brush>
  </inkml:definitions>
  <inkml:trace contextRef="#ctx0" brushRef="#br0">4129 63 24575,'-43'-2'0,"-68"-11"0,-11-2 0,7 0 0,77 8 0,-57-2 0,-516 8 0,285 3 0,-400-2 0,689 2 0,-65 11 0,62-6 0,-46 1 0,-127 7 0,-11 1 0,109-17 0,-49 2 0,157 0 0,1 0 0,0 0 0,0 0 0,-1 1 0,-9 4 0,15-6 0,0 0 0,0 0 0,0 1 0,0-1 0,0 1 0,0-1 0,1 1 0,-1-1 0,0 1 0,0-1 0,0 1 0,1 0 0,-1-1 0,0 1 0,1 0 0,-1 0 0,0 0 0,1 0 0,-1-1 0,1 1 0,-1 0 0,1 0 0,0 0 0,-1 0 0,1 0 0,0 0 0,0 0 0,0 0 0,0 0 0,0 0 0,0 0 0,0 0 0,0 0 0,0 0 0,0 0 0,0 0 0,1 0 0,-1 0 0,0 0 0,1 0 0,-1 0 0,2 1 0,0 1 0,0 0 0,1 0 0,-1-1 0,1 1 0,0-1 0,0 0 0,0 0 0,0 0 0,0 0 0,1 0 0,-1-1 0,1 1 0,-1-1 0,1 0 0,5 1 0,9 2 0,34 1 0,-42-4 0,325 3 0,-175-7 0,-145 5 0,-20 1 0,-28 5 0,-242 13 0,-6-22 0,123 0 0,127 2 0,0 2 0,-35 8 0,32-5 0,-49 3 0,-10-8 0,34-2 0,-95 12 0,-32 10 0,179-20 0,1 0 0,-1 0 0,1 0 0,-1 1 0,-9 4 0,16-6 0,0 0 0,-1 0 0,1 0 0,0 0 0,0 0 0,0 0 0,-1 0 0,1 0 0,0 0 0,0 0 0,0 0 0,0 1 0,-1-1 0,1 0 0,0 0 0,0 0 0,0 0 0,0 0 0,0 0 0,-1 0 0,1 1 0,0-1 0,0 0 0,0 0 0,0 0 0,0 0 0,0 1 0,0-1 0,0 0 0,0 0 0,-1 0 0,1 0 0,0 1 0,0-1 0,0 0 0,0 0 0,0 0 0,0 1 0,0-1 0,0 0 0,0 0 0,0 0 0,1 0 0,-1 1 0,0-1 0,0 0 0,0 0 0,0 0 0,0 1 0,0-1 0,0 0 0,0 0 0,1 0 0,12 6 0,20-2 0,291-2 0,-165-3 0,1146 1 0,-1131-15 0,-52 1 0,-53 7 0,86-22 0,-14 2 0,-76 16 0,71-8 0,-75 17 0,99-11 0,-67-4 0,-32 5 0,-1 3 0,82-2 0,-87 12 0,-21 0 0,0-1 0,-1-2 0,54-9 0,-69 7 0,-1 0 0,2 1 0,-1 1 0,0 0 0,0 2 0,1 0 0,-1 1 0,0 1 0,0 0 0,0 2 0,0 0 0,0 1 0,22 9 0,-4 2 0,2-1 0,41 10 0,-75-24 0,1 0 0,-2 1 0,1 0 0,0-1 0,0 1 0,0 0 0,-1 1 0,1-1 0,-1 1 0,6 4 0,-8-6 0,0 0 0,-1 0 0,1 0 0,0 1 0,0-1 0,0 0 0,-1 0 0,1 0 0,-1 1 0,1-1 0,-1 0 0,1 1 0,-1-1 0,0 0 0,1 1 0,-1-1 0,0 0 0,0 1 0,0-1 0,0 1 0,0-1 0,-1 0 0,1 1 0,0-1 0,-1 0 0,1 1 0,-1-1 0,1 0 0,-1 1 0,0-1 0,1 0 0,-1 0 0,0 0 0,0 0 0,-1 2 0,-7 6 0,0-1 0,0-1 0,-1 1 0,0-2 0,0 1 0,0-1 0,-1-1 0,-21 8 0,4-3 0,-1-2 0,-42 7 0,-2-6 0,0-5 0,-110-5 0,56-2 0,58 3 0,10-2 0,0 3 0,-78 12 0,-90 25 0,52 4-1365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7:41.775"/>
    </inkml:context>
    <inkml:brush xml:id="br0">
      <inkml:brushProperty name="width" value="0.35" units="cm"/>
      <inkml:brushProperty name="height" value="0.35" units="cm"/>
      <inkml:brushProperty name="color" value="#FFFFFF"/>
    </inkml:brush>
  </inkml:definitions>
  <inkml:trace contextRef="#ctx0" brushRef="#br0">4778 68 24575,'-1'0'0,"-1"0"0,1 1 0,0-1 0,0 0 0,0 1 0,0 0 0,0-1 0,0 1 0,0 0 0,0-1 0,0 1 0,1 0 0,-1 0 0,0 0 0,0 0 0,1 0 0,-1 0 0,0 0 0,1 0 0,-1 0 0,1 0 0,0 0 0,-1 0 0,1 0 0,0 0 0,-1 0 0,1 3 0,-5 37 0,4-35 0,-3 25 0,-1 0 0,-2 0 0,-17 49 0,16-54 0,2 0 0,1 1 0,-3 36 0,7-50 0,0-6 0,0 1 0,-1-1 0,1 0 0,-2 1 0,1-1 0,-1-1 0,0 1 0,0 0 0,-1-1 0,0 1 0,0-1 0,0 0 0,-1 0 0,0-1 0,0 1 0,0-1 0,-1 0 0,0-1 0,0 1 0,0-1 0,0 0 0,-1-1 0,0 1 0,0-2 0,1 1 0,-2 0 0,1-1 0,0-1 0,-9 2 0,-47 0 0,36-2 0,-36 6 0,-1 1 0,-1-2 0,-83-4 0,107 0 0,-76 13 0,67-7 0,-95 23 0,100-19 0,-1-2 0,-64 5 0,-52 4 0,83-8 0,44-5 0,-55 18 0,61-16 0,1 0 0,-1-2 0,-35 3 0,-46 6 0,-8 1 0,-305-14 0,213-4 0,-1502 2 0,1707 0 0,-1 0 0,0 0 0,1-1 0,-1 0 0,0 0 0,1 0 0,-1-1 0,1 0 0,0 0 0,0 0 0,-1 0 0,-4-5 0,6 4 0,0 0 0,1 0 0,0 0 0,0-1 0,0 1 0,0-1 0,0 0 0,1 0 0,0 0 0,0 0 0,0 0 0,0 0 0,1-1 0,-1 1 0,0-8 0,-1-2 0,1 0 0,1 0 0,0 0 0,1-1 0,0 1 0,1 0 0,1 0 0,0 0 0,1 0 0,0 0 0,2 0 0,-1 1 0,1-1 0,1 1 0,1 1 0,12-20 0,-5 10 0,1 0 0,1 2 0,31-32 0,-39 45 0,0 0 0,0 1 0,0 0 0,1 0 0,-1 1 0,1 1 0,1-1 0,-1 1 0,1 1 0,-1 0 0,1 0 0,15-2 0,5 3 0,1 1 0,36 4 0,-46-1 0,-1-1 0,1 0 0,0-2 0,0 0 0,-1-2 0,36-8 0,-52 10 0,0-1 0,1 0 0,-1 0 0,0-1 0,6-4 0,-9 7 0,-1-1 0,1 1 0,-1-1 0,1 1 0,-1-1 0,1 1 0,-1-1 0,1 1 0,-1-1 0,0 1 0,1-1 0,-1 0 0,0 1 0,0-1 0,1 1 0,-1-1 0,0 0 0,0 1 0,0-2 0,0 1 0,0 0 0,-1 1 0,1-1 0,0 0 0,-1 1 0,1-1 0,-1 1 0,1-1 0,-1 1 0,1-1 0,-1 1 0,0-1 0,1 1 0,-1-1 0,1 1 0,-1 0 0,0-1 0,0 1 0,1 0 0,-1 0 0,0-1 0,-1 1 0,-15-4 0,0 1 0,0 1 0,-1 0 0,1 1 0,-21 2 0,12-1 0,-36-4 0,-27-8 0,-129-1 0,165 13 0,15-1 0,-71 8 0,96-5 0,1 1 0,0 0 0,0 0 0,0 2 0,0-1 0,0 1 0,1 1 0,0 0 0,-18 13 0,17-9 0,-1-1 0,0 1 0,0 1 0,1 0 0,-11 14 0,23-24 0,-1 0 0,0-1 0,1 1 0,-1 0 0,1 0 0,-1 0 0,1-1 0,-1 1 0,1 0 0,0 0 0,-1 0 0,1 0 0,0 0 0,0 0 0,-1 0 0,1 0 0,0 0 0,0 0 0,0 0 0,0 0 0,1 0 0,-1 0 0,0 0 0,0-1 0,0 1 0,1 0 0,0 1 0,0 0 0,0-1 0,0 0 0,1 0 0,-1 0 0,0 0 0,1 0 0,-1 0 0,1 0 0,-1-1 0,1 1 0,-1 0 0,1-1 0,0 1 0,1-1 0,6 2 0,1-1 0,-1 0 0,0 0 0,17-2 0,-5-2 6,0-1 0,-1-1 0,34-12 0,59-30-45,-61 23-53,100-48-442,-129 59 534,-1-1 0,0-1 0,-1-1 1,28-27-1,-45 38-4,1 1 1,-1-1 0,-1 0-1,1 0 1,0 0 0,-1-1-1,3-6 1,-6 11 15,1-1 1,-1 1-1,0 0 1,1 0-1,-1 0 1,0 0-1,0-1 0,0 1 1,0 0-1,0 0 1,0 0-1,0 0 1,0-1-1,0 1 1,-1 0-1,1 0 1,0 0-1,-1 0 1,1 0-1,-1 0 0,1 0 1,-1 0-1,0 0 1,1 0-1,-1 0 1,0 0-1,0 0 1,0 0-1,0 0 1,0 1-1,1-1 0,-1 0 1,0 1-1,-1-1 1,1 1-1,0-1 1,0 1-1,0-1 1,0 1-1,0 0 1,0-1-1,-1 1 1,1 0-1,-2 0 0,-4-1 7,0 0 0,-1 0 0,1 1 0,-1 0 0,1 1 0,-15 2 0,-45 14-42,53-13 20,-166 62 3,150-51 0,29-15 0,1 1 0,0-1 0,0 0 0,0 0 0,-1 0 0,1 0 0,0 0 0,0 0 0,0 1 0,-1-1 0,1 0 0,0 0 0,0 0 0,0 0 0,0 1 0,0-1 0,-1 0 0,1 0 0,0 0 0,0 1 0,0-1 0,0 0 0,0 0 0,0 1 0,0-1 0,0 0 0,0 0 0,0 0 0,0 1 0,0-1 0,0 0 0,0 0 0,0 1 0,0-1 0,0 0 0,0 0 0,0 1 0,0-1 0,0 0 0,1 0 0,-1 0 0,0 1 0,0-1 0,0 0 0,0 0 0,0 0 0,1 0 0,-1 1 0,0-1 0,0 0 0,0 0 0,0 0 0,1 0 0,-1 0 0,0 0 0,0 1 0,1-1 0,-1 0 0,0 0 0,8 2 0,0 0 0,0 0 0,0-1 0,1 0 0,-1 0 0,15-2 0,-5 2 0,542-2-231,-206-2 293,120 3 107,-417 3-169,-1 2 0,71 17 0,70 6 0,254-24 0,-242-6 0,895 2 0,-1070-2 0,0-3 0,-1 0 0,1-3 0,63-22 0,-76 24 0,-13 3 0,13-3 0,-1-2 0,24-11 0,-40 17 0,0 0 0,0 0 0,0-1 0,0 1 0,0-1 0,-1 0 0,1 0 0,-1 0 0,0-1 0,0 1 0,0-1 0,-1 1 0,1-1 0,-1 0 0,0 0 0,3-8 0,-4 10 0,-1 0 0,0-1 0,0 1 0,0 0 0,0 0 0,0-1 0,-1 1 0,1 0 0,-1 0 0,1-1 0,-1 1 0,0 0 0,0 0 0,0 0 0,0 0 0,0 0 0,0 0 0,0 1 0,-1-1 0,1 0 0,-1 0 0,0 1 0,1-1 0,-1 1 0,0 0 0,0-1 0,-3-1 0,-4-2 0,0 1 0,1 0 0,-1 0 0,-1 0 0,-9-2 0,-15 1 0,1 0 0,0 2 0,-1 1 0,-54 5 0,23-1 0,-361 0 0,396-1 0,-1 2 0,-37 9 0,35-6 0,-53 4 0,67-9 0,1 2 0,0 0 0,0 2 0,0-1 0,-18 9 0,17-5 0,-1-2 0,1-1 0,-1 0 0,-26 2 0,-23-1 0,-134 29 0,73-14 0,37-9 0,-142 34 0,218-41 0,-1 0 0,1 1 0,-18 8 0,19-7 0,0-1 0,-1 0 0,-29 6 0,29-10 0,-22 4 0,1 1 0,-61 19 0,93-24 0,0 1 0,1 1 0,-1-1 0,1 1 0,0 0 0,0 0 0,0 0 0,1 1 0,0 0 0,-6 7 0,6-7 0,-1 1 0,0 0 0,0-1 0,-1 0 0,0 0 0,-12 7 0,0-3 0,0-2 0,-1 0 0,0-1 0,0-1 0,-1 0 0,-31 2 0,-120-1 0,158-6 0,-92-2 0,-88 3 0,159 3 0,-53 16 0,83-19 0,0 1 0,0 0 0,0-1 0,0 1 0,0 1 0,0-1 0,0 1 0,1-1 0,-5 5 0,8-6 0,-1-1 0,1 1 0,-1-1 0,1 1 0,-1 0 0,1 0 0,-1-1 0,1 1 0,-1 0 0,1 0 0,0-1 0,0 1 0,-1 0 0,1 0 0,0 0 0,0 0 0,0-1 0,0 1 0,0 0 0,0 0 0,0 1 0,1-1 0,-1 0 0,1 0 0,0 0 0,-1 0 0,1 0 0,0 0 0,0 0 0,0 0 0,0 0 0,0-1 0,0 1 0,0 0 0,0-1 0,0 1 0,0-1 0,0 1 0,1-1 0,-1 1 0,2-1 0,20 5 0,-1-1 0,1-1 0,0-1 0,0-1 0,38-3 0,-12 0 0,1511-1 0,-970 4 0,-571-2-170,0 0-1,-1-1 0,1 0 1,-1-2-1,0 0 0,0-2 1,25-9-1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8:36.543"/>
    </inkml:context>
    <inkml:brush xml:id="br0">
      <inkml:brushProperty name="width" value="0.35" units="cm"/>
      <inkml:brushProperty name="height" value="0.35" units="cm"/>
      <inkml:brushProperty name="color" value="#FFFFFF"/>
    </inkml:brush>
  </inkml:definitions>
  <inkml:trace contextRef="#ctx0" brushRef="#br0">4323 1 24575,'0'340'0,"-2"-308"0,-2 1 0,-1-1 0,-1 0 0,-15 39 0,2 3 0,13-55 0,0-1 0,-1 1 0,-16 28 0,-35 49 0,58-95 0,-5 7 0,-1 0 0,1-1 0,-1 0 0,-1 0 0,1-1 0,-1 1 0,0-1 0,-1-1 0,0 1 0,-15 7 0,10-7 0,0-1 0,0-1 0,-1 0 0,1-1 0,-1 0 0,-21 1 0,16-3 0,1 0 0,0-2 0,-1 0 0,-33-7 0,-68-27 0,109 32 0,-16-5 0,-54-6 0,9 2 0,31 4 0,0 2 0,-50 0 0,-84 7 0,64 1 0,-716-2 0,649-15 0,33 1 0,-326 11 0,243 5 0,178-1 0,24 0 0,0-1 0,0 0 0,0-3 0,-45-8 0,41 4 0,0 1 0,-1 2 0,-34-1 0,-97 6 0,74 1 0,63-2 0,1 0 0,-1-2 0,1 0 0,0-2 0,-44-12 0,26 4 0,-2 1 0,-46-4 0,74 13 0,-1-1 0,1 0 0,0-2 0,1 1 0,-1-2 0,-22-11 0,32 14 0,1-1 0,-1 0 0,1 0 0,0 0 0,0-1 0,0 1 0,0-1 0,1-1 0,0 1 0,0 0 0,1-1 0,-1 0 0,1 0 0,0 0 0,1 0 0,-1-1 0,1 1 0,-1-11 0,-2-19 0,2 1 0,2 0 0,4-58 0,1 12 0,-4 64 0,0 3 0,0 1 0,1-1 0,0 0 0,7-25 0,-7 35 0,0 0 0,1 1 0,0-1 0,0 0 0,0 1 0,0-1 0,0 1 0,1-1 0,0 1 0,-1 0 0,1 0 0,0 0 0,1 1 0,-1-1 0,0 1 0,1 0 0,-1 0 0,1 0 0,0 0 0,7-2 0,8-1 0,0 1 0,1 1 0,-1 1 0,1 0 0,0 2 0,31 3 0,-28-2 0,1 0 0,-1-2 0,0 0 0,32-7 0,-19 1 0,0 1 0,57-1 0,75 8 0,-63 1 0,1016-2 0,-1041 3 0,84 16 0,-94-10 0,14 5 0,-48-7 0,68 4 0,115-12-1365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8:43.239"/>
    </inkml:context>
    <inkml:brush xml:id="br0">
      <inkml:brushProperty name="width" value="0.35" units="cm"/>
      <inkml:brushProperty name="height" value="0.35" units="cm"/>
      <inkml:brushProperty name="color" value="#FFFFFF"/>
    </inkml:brush>
  </inkml:definitions>
  <inkml:trace contextRef="#ctx0" brushRef="#br0">4317 155 24575,'-67'-1'0,"-79"3"0,128 0 0,-31 9 0,-12 2 0,-38 3 0,62-9 0,-69 5 0,37-11 0,7-1 0,-69 9 0,36 2 0,-133-3 0,202-6 0,0 0 0,-38 9 0,-19 1 0,-29 5 0,72-9 0,-66 3 0,-426-11 0,248-1 0,231 1 0,16 2 0,1-3 0,-1-1 0,-55-10 0,51 4 0,-1 2 0,-55-1 0,-86 7 0,80 2 0,-472-2 0,573 0 0,-5 1 0,0-2 0,0 1 0,-1-1 0,-10-2 0,18 3 0,-1 0 0,0-1 0,0 1 0,0 0 0,1 0 0,-1-1 0,0 1 0,0-1 0,1 1 0,-1 0 0,0-1 0,1 1 0,-1-1 0,0 0 0,1 1 0,-1-1 0,1 1 0,-1-1 0,1 0 0,-1 1 0,1-1 0,-1 0 0,1 0 0,0 1 0,0-1 0,-1 0 0,1 0 0,0 0 0,0 0 0,0 1 0,0-1 0,0 0 0,0 0 0,0 0 0,0 0 0,0 1 0,0-1 0,0 0 0,0 0 0,1 0 0,-1 1 0,0-1 0,1 0 0,-1 0 0,0 1 0,1-1 0,-1 0 0,1 1 0,-1-1 0,2 0 0,6-10 0,0 1 0,1 0 0,0 0 0,1 1 0,0 0 0,0 1 0,1 0 0,0 0 0,19-8 0,5-2 0,73-23 0,-51 25 0,0 3 0,1 3 0,115-7 0,-144 16 0,-1-2 0,37-8 0,-57 7 0,-15 1 0,-20 1 0,3 1 0,-1 2 0,1 1 0,-1 0 0,1 2 0,0 1 0,-31 11 0,-173 49 0,198-53 0,1 1 0,-40 25 0,-18 8 0,-85 24 0,-28 13 0,186-76 0,1 0 0,-1 1 0,1 1 0,1 0 0,0 0 0,0 2 0,1-1 0,0 2 0,1-1 0,0 1 0,1 1 0,0 0 0,1 0 0,1 0 0,0 1 0,1 0 0,0 1 0,1-1 0,1 1 0,0 0 0,-2 17 0,6-28 0,-1 0 0,1 0 0,0 0 0,0 0 0,0 0 0,0 0 0,1 0 0,-1 0 0,1-1 0,0 1 0,0 0 0,1 0 0,-1-1 0,1 1 0,0 0 0,0-1 0,0 0 0,0 1 0,1-1 0,-1 0 0,1 0 0,0-1 0,-1 1 0,2 0 0,-1-1 0,0 0 0,0 1 0,1-1 0,-1-1 0,1 1 0,-1 0 0,1-1 0,0 0 0,0 0 0,0 0 0,0 0 0,5 0 0,24 1 0,1-1 0,56-5 0,-12 0 0,519 2 0,-317 3 0,-255-2 0,-1-2 0,38-7 0,22-4 0,268 9 0,-196 7 0,-60-1 0,105-3 0,-182 0 0,34-10 0,10-1 0,54-7 0,-55 8 0,97-19 0,174-38 0,-252 53 0,-57 12 0,1-1 0,-1 0 0,38-16 0,164-56 0,-9 3 0,-202 67 0,10-4 0,0 0 0,1 2 0,0 1 0,0 1 0,44-6 0,127 10 0,-188 2 0,1-1 0,-1 0 0,0-1 0,1 0 0,-1 0 0,9-5 0,8-3 0,-25 11 0,0-1 0,0 1 0,0-1 0,0 1 0,1-1 0,-1 1 0,0 0 0,0 0 0,0 0 0,1-1 0,-1 1 0,0 0 0,0 1 0,1-1 0,-1 0 0,0 0 0,0 0 0,1 1 0,-1-1 0,2 1 0,-3 0 0,1 0 0,0 0 0,-1-1 0,1 1 0,-1 0 0,1 0 0,-1 0 0,0 0 0,1 0 0,-1 0 0,0 0 0,0-1 0,1 1 0,-1 0 0,0 0 0,0 0 0,0 0 0,0 0 0,0 0 0,-1 2 0,-1 7 0,0 0 0,-1 0 0,-8 19 0,6-18 0,1-1 22,0-1-1,0 0 0,-1-1 1,0 1-1,-1-1 0,0 0 1,0 0-1,-1-1 0,0 0 1,0 0-1,-1-1 0,1 1 1,-2-2-1,1 1 0,-13 6 1,5-5-212,0-1 0,0 0 1,-1-1-1,1-1 0,-1 0 1,0-2-1,0 0 1,-19 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2.570"/>
    </inkml:context>
    <inkml:brush xml:id="br0">
      <inkml:brushProperty name="width" value="0.35" units="cm"/>
      <inkml:brushProperty name="height" value="0.35" units="cm"/>
      <inkml:brushProperty name="color" value="#FFFFFF"/>
    </inkml:brush>
  </inkml:definitions>
  <inkml:trace contextRef="#ctx0" brushRef="#br0">726 460 24575,'-7'0'0,"0"2"0,0-1 0,0 1 0,0 0 0,0 0 0,0 1 0,1 0 0,-11 6 0,-8 3 0,-52 16 0,-99 24 0,116-37 0,-34 6 0,-25 7 0,24 0 0,88-23 0,17-2 0,21-2 0,-29-1 0,19-1 0,-1-1 0,1-1 0,-1-1 0,1 0 0,-1-2 0,0 0 0,-1-2 0,0 0 0,0-1 0,21-13 0,9-10 0,-2-1 0,63-59 0,-87 70 0,-2 0 0,36-48 0,27-58 0,-12 17 0,-67 104 31,1 0 0,0 1 0,0-1 0,0 1 0,1 0 0,0 0 0,0 1 0,0 0 1,1 1-1,8-5 0,-4 4-316,0 0 1,0 1-1,1 1 1,0 0-1,25-3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8:49.247"/>
    </inkml:context>
    <inkml:brush xml:id="br0">
      <inkml:brushProperty name="width" value="0.35" units="cm"/>
      <inkml:brushProperty name="height" value="0.35" units="cm"/>
      <inkml:brushProperty name="color" value="#FFFFFF"/>
    </inkml:brush>
  </inkml:definitions>
  <inkml:trace contextRef="#ctx0" brushRef="#br0">30 0 24575,'-3'4'0,"0"0"0,1 0 0,-1-1 0,1 2 0,0-1 0,0 0 0,1 0 0,-1 0 0,1 1 0,0-1 0,-1 6 0,-3 54 0,5-46 0,-1 208 0,2-220 0,0-1 0,1 1 0,-1 0 0,1-1 0,3 8 0,-4-11 0,0-1 0,-1 0 0,1 0 0,0 1 0,0-1 0,0 0 0,0 0 0,0 0 0,0 0 0,0 0 0,0 0 0,1 0 0,-1 0 0,-1-1 0,1 0 0,0 0 0,-1 0 0,1 0 0,-1 0 0,1 0 0,0 0 0,-1 0 0,1 0 0,-1 0 0,1 0 0,0 0 0,-1 0 0,1 0 0,-1 0 0,1-1 0,0 1 0,-1 0 0,1 0 0,-1-1 0,1 1 0,-1 0 0,1-1 0,-1 1 0,0-1 0,1 1 0,0-2 0,1-1 0,1 0 0,-1 0 0,0-1 0,0 1 0,-1-1 0,1 0 0,-1 1 0,0-1 0,0 0 0,0 0 0,0 0 0,0-5 0,1-54 0,-3 46 0,-1-205-1365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8:50.303"/>
    </inkml:context>
    <inkml:brush xml:id="br0">
      <inkml:brushProperty name="width" value="0.35" units="cm"/>
      <inkml:brushProperty name="height" value="0.35" units="cm"/>
      <inkml:brushProperty name="color" value="#FFFFFF"/>
    </inkml:brush>
  </inkml:definitions>
  <inkml:trace contextRef="#ctx0" brushRef="#br0">88 41 24575,'-5'-6'0,"-7"-1"0,-7 1 0,-5-5 0,-4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8:51.499"/>
    </inkml:context>
    <inkml:brush xml:id="br0">
      <inkml:brushProperty name="width" value="0.35" units="cm"/>
      <inkml:brushProperty name="height" value="0.35" units="cm"/>
      <inkml:brushProperty name="color" value="#FFFFFF"/>
    </inkml:brush>
  </inkml:definitions>
  <inkml:trace contextRef="#ctx0" brushRef="#br0">617 0 24575,'-21'1'0,"0"1"0,0 0 0,0 2 0,-40 12 0,-78 37 0,91-32 0,-72 20 0,7-2 169,62-20-1703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05.66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10.743"/>
    </inkml:context>
    <inkml:brush xml:id="br0">
      <inkml:brushProperty name="width" value="0.35" units="cm"/>
      <inkml:brushProperty name="height" value="0.35" units="cm"/>
      <inkml:brushProperty name="color" value="#FFFFFF"/>
    </inkml:brush>
  </inkml:definitions>
  <inkml:trace contextRef="#ctx0" brushRef="#br0">4228 97 24575,'-21'-1'0,"-75"1"0,-171 20 0,-165 52 0,290-41 0,23-8 0,-59 10 0,-217 44 0,335-67 0,0-3 0,0-2 0,-79-4 0,97-2 0,19 1 0,0-2 0,0-1 0,0-1 0,-27-7 0,-83-36 0,6 3 0,99 38 0,-1 1 0,-1 1 0,1 2 0,-1 1 0,-36 3 0,44-2 0,-2-1 0,-1-1 0,1-1 0,0-2 0,-43-13 0,36 10 0,1 0 0,-43-4 0,-134 10 0,143 5 0,-116-11 0,146 1 0,24 3 0,10 1 0,19-2 0,90-3-431,113 7-1,-116 2 276,1476 0 1175,-1409-16-1019,-33 1 0,-105 13 0,0-3 0,53-11 0,-51 10 0,-31 5 0,0 0 0,0-1 0,0 0 0,0 0 0,0 0 0,0-1 0,0 0 0,7-3 0,-12 4 0,-1 1 0,0 0 0,1-1 0,-1 1 0,0 0 0,1-1 0,-1 1 0,0-1 0,0 1 0,1 0 0,-1-1 0,0 1 0,0-1 0,0 1 0,0-1 0,1 1 0,-1-1 0,0 1 0,0 0 0,0-1 0,0 1 0,0-1 0,0 1 0,0-1 0,0 1 0,-1-1 0,1 1 0,0-1 0,0 1 0,0-1 0,0 1 0,-1 0 0,1-1 0,0 1 0,-1-1 0,-11-14 0,4 9 0,0 0 0,-1 0 0,1 1 0,-1 0 0,0 1 0,0-1 0,-1 2 0,1-1 0,-1 1 0,0 1 0,0 0 0,-11-1 0,-20-1 0,-69 4 0,71 0 0,-1682 5 0,1044-6 0,660 0 0,1 2 0,-1 0 0,0 0 0,1 2 0,-1 0 0,1 1 0,0 1 0,0 0 0,0 1 0,1 1 0,0 1 0,0 0 0,1 0 0,0 2 0,-16 13 0,-31 32 0,-99 82 0,137-120 0,1 0 0,0 1 0,-36 42 0,52-52 0,0-1 0,0 1 0,1 0 0,0 1 0,1-1 0,0 1 0,1 0 0,-1 0 0,1 0 0,1 0 0,0 0 0,0 1 0,1-1 0,0 1 0,1 14 0,1-20 0,-1 1 0,1-1 0,0 0 0,0 0 0,1 0 0,-1 0 0,1 0 0,0 0 0,0-1 0,0 1 0,0 0 0,1-1 0,0 0 0,-1 0 0,1 1 0,5 2 0,4 4 0,1-1 0,0 0 0,17 7 0,15 11 0,-19-12 0,0-1 0,0-1 0,1-1 0,35 9 0,-35-11 0,-4-3 0,1-1 0,35 4 0,-36-7 0,0 1 0,40 13 0,69 28 0,-107-38 0,0-1 0,1-2 0,35 2 0,191-5 0,-110-3 0,-117 1-273,0-2 0,0 0 0,0-1 0,45-15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16.232"/>
    </inkml:context>
    <inkml:brush xml:id="br0">
      <inkml:brushProperty name="width" value="0.35" units="cm"/>
      <inkml:brushProperty name="height" value="0.35" units="cm"/>
      <inkml:brushProperty name="color" value="#FFFFFF"/>
    </inkml:brush>
  </inkml:definitions>
  <inkml:trace contextRef="#ctx0" brushRef="#br0">198 471 24575,'3368'0'0,"-3345"-1"0,0-2 0,38-8 0,16-2 0,-41 7 0,0-2 0,0-1 0,38-16 0,-13 5 0,-13 8 0,-35 10 0,0-1 0,0-1 0,-1 0 0,17-8 0,-25 10 0,-1 0 0,1-1 0,-1 1 0,1-1 0,-1 0 0,0 0 0,0 0 0,0-1 0,0 1 0,0-1 0,-1 1 0,0-1 0,0 0 0,0 0 0,0 0 0,0 0 0,1-5 0,0-4 0,-1 1 0,1-1 0,-2 1 0,0-1 0,-1 0 0,0 0 0,0 1 0,-2-1 0,-4-21 0,5 28 0,-1-1 0,0 1 0,0 0 0,0 0 0,-1 1 0,0-1 0,0 1 0,-1-1 0,1 1 0,-1 0 0,0 0 0,-1 0 0,1 1 0,-1 0 0,0-1 0,0 2 0,0-1 0,0 0 0,-1 1 0,0 0 0,-6-2 0,-2 1 0,-1 0 0,0 1 0,0 0 0,0 2 0,-20-1 0,-80 7 0,31 0 0,-318-4 0,211-2 0,170 2 0,1 1 0,0 0 0,-1 2 0,1 0 0,1 2 0,-33 12 0,32-12 0,0 0 0,0-1 0,-40 4 0,224-10 0,-68 2 0,-51 0 0,34 0 0,-70-2 0,-1 1 0,1-1 0,-1-1 0,0 0 0,0 0 0,12-5 0,-20 7 0,0 0 0,1 0 0,-1 0 0,0 0 0,0 0 0,0 0 0,0 0 0,1 0 0,-1 0 0,0 0 0,0 0 0,0 0 0,0 0 0,1 0 0,-1 0 0,0 0 0,0 0 0,0-1 0,0 1 0,0 0 0,1 0 0,-1 0 0,0 0 0,0 0 0,0 0 0,0-1 0,0 1 0,0 0 0,0 0 0,0 0 0,0 0 0,1-1 0,-1 1 0,0 0 0,0 0 0,0 0 0,0 0 0,0-1 0,0 1 0,0 0 0,0 0 0,0 0 0,0 0 0,0-1 0,0 1 0,0 0 0,-1 0 0,1 0 0,0 0 0,0-1 0,0 1 0,0 0 0,-13-5 0,-20 0 0,-378 0 0,249 7 0,46 2 0,1 6 0,-1 4 0,-114 30 0,110-26 0,88-14 0,14 0 0,0 0 0,1 1 0,-22 9 0,-1 1 0,15-7 0,25-8 0,0 0 0,0 0 0,0 0 0,0 0 0,0 0 0,0 0 0,-1 0 0,1 0 0,0 0 0,0 0 0,0 0 0,0 0 0,0 0 0,0 0 0,0 0 0,-1 0 0,1 0 0,0 0 0,0 1 0,0-1 0,0 0 0,0 0 0,0 0 0,0 0 0,0 0 0,-1 0 0,1 0 0,0 0 0,0 0 0,0 0 0,0 1 0,0-1 0,0 0 0,0 0 0,0 0 0,0 0 0,0 0 0,0 0 0,0 0 0,0 0 0,0 1 0,0-1 0,0 0 0,0 0 0,0 0 0,0 0 0,0 0 0,0 0 0,0 1 0,0-1 0,0 0 0,0 0 0,0 0 0,0 0 0,0 0 0,0 0 0,0 0 0,0 0 0,0 1 0,0-1 0,1 0 0,-1 0 0,0 0 0,0 0 0,0 0 0,0 0 0,13 3 0,19 0 0,141-4 0,-860-2-570,357 5 385,275-2 275,-70 1 449,113 1-524,0 1-1,1 0 1,-1 0-1,1 2 1,0-1-1,0 1 1,0 1 0,1 0-1,-18 13 1,-21 11-35,-2-5 20,-1-3 0,0-1 0,-2-3 0,-70 13 0,98-26 0,0-2 0,-29 1 0,7-2 0,40-1 0,0 1 0,0-1 0,0 1 0,0 1 0,0-1 0,0 2 0,0-1 0,1 1 0,0 0 0,0 0 0,0 1 0,0 0 0,-10 11 0,8-7 0,0 0 0,1 1 0,0 1 0,0 0 0,2 0 0,-1 0 0,1 0 0,-4 14 0,8-22 0,1 0 0,0 0 0,0 0 0,1 1 0,-1-1 0,0 0 0,1 0 0,0 1 0,0-1 0,0 0 0,0 1 0,1-1 0,0 5 0,0-6 0,0-1 0,0 1 0,0 0 0,0 0 0,0 0 0,0-1 0,0 1 0,1-1 0,-1 1 0,1-1 0,-1 1 0,1-1 0,-1 0 0,1 0 0,0 0 0,0 0 0,0 0 0,-1 0 0,1 0 0,0-1 0,0 1 0,3 0 0,18 3 0,0-2 0,0 0 0,0-2 0,44-4 0,-9 1 0,1010-2 0,-613 7 0,537-2 0,-959-2 0,64-11 0,-3 0 0,-70 11 0,0-2 0,-1 0 0,1-1 0,-1-1 0,-1-2 0,43-19 0,-46 19 0,1 0 0,0 1 0,0 2 0,0 0 0,32-4 0,-42 8-273,-1-2 0,1 1 0,-1-1 0,13-5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18.315"/>
    </inkml:context>
    <inkml:brush xml:id="br0">
      <inkml:brushProperty name="width" value="0.35" units="cm"/>
      <inkml:brushProperty name="height" value="0.35" units="cm"/>
      <inkml:brushProperty name="color" value="#FFFFFF"/>
    </inkml:brush>
  </inkml:definitions>
  <inkml:trace contextRef="#ctx0" brushRef="#br0">137 115 24575,'5'0'0,"-8"0"0,-10 0 0,-6-10 0,-7-9 0,-3-6 0,3-4 0,1-2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31.477"/>
    </inkml:context>
    <inkml:brush xml:id="br0">
      <inkml:brushProperty name="width" value="0.35" units="cm"/>
      <inkml:brushProperty name="height" value="0.35" units="cm"/>
      <inkml:brushProperty name="color" value="#FFFFFF"/>
    </inkml:brush>
  </inkml:definitions>
  <inkml:trace contextRef="#ctx0" brushRef="#br0">1 1 24575,'1'0'0,"0"0"0,0 1 0,0-1 0,0 1 0,0-1 0,0 0 0,0 1 0,0 0 0,-1-1 0,1 1 0,0 0 0,0-1 0,0 1 0,-1 0 0,1 0 0,0 0 0,-1 0 0,1-1 0,0 1 0,-1 0 0,0 0 0,1 0 0,-1 0 0,1 0 0,-1 1 0,0 1 0,7 32 0,-7-31 0,16 78 0,-10-57 0,-1 0 0,2 28 0,-5 274 0,-4-164 0,2-100-1365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34.503"/>
    </inkml:context>
    <inkml:brush xml:id="br0">
      <inkml:brushProperty name="width" value="0.35" units="cm"/>
      <inkml:brushProperty name="height" value="0.35" units="cm"/>
      <inkml:brushProperty name="color" value="#FFFFFF"/>
    </inkml:brush>
  </inkml:definitions>
  <inkml:trace contextRef="#ctx0" brushRef="#br0">4565 1133 24575,'-5'-3'0,"1"0"0,-1 0 0,0 1 0,0-1 0,0 1 0,0 0 0,0 1 0,0-1 0,-1 1 0,1 0 0,0 1 0,-10-1 0,-19-4 0,-58-22 0,66 17 0,-1 2 0,1 1 0,-33-4 0,-23 6 0,-87 7 0,46 1 0,-2245-3 0,2305 3 0,-82 14 0,64-6 0,-4 2 0,37-5 0,-64 3 0,-123-13 0,-85 4 0,261 6 0,42-5 0,1-1 0,-32 0 0,42-2 0,0-1 0,0 0 0,0 0 0,0 0 0,0-1 0,1 0 0,-1 0 0,1 0 0,-1-1 0,1 0 0,-10-6 0,0-2 0,1-1 0,0 0 0,1-1 0,1 0 0,0-1 0,0 0 0,1-1 0,1 0 0,1-1 0,0 0 0,1-1 0,1 0 0,0 0 0,1 0 0,1-1 0,1 0 0,1 0 0,0 0 0,0-19 0,7-177 0,-3 207 0,0 0 0,0 0 0,1 0 0,0 0 0,0 1 0,1-1 0,0 1 0,0 0 0,0 0 0,1 0 0,5-7 0,4-2 0,1 0 0,24-19 0,7-7 0,-27 22 0,1 2 0,0 0 0,1 1 0,32-19 0,-39 28 0,0 1 0,1 0 0,-1 1 0,1 0 0,0 1 0,1 0 0,-1 2 0,0-1 0,20 1 0,-17 1 0,-5 1 0,1 0 0,0-1 0,0 0 0,0-1 0,0-1 0,16-5 0,-6-1 0,1 1 0,0 0 0,0 3 0,0 0 0,1 1 0,45-1 0,-49 3 0,0 0 0,0-2 0,0 0 0,-1-1 0,21-9 0,-18 7 0,0 0 0,0 1 0,38-4 0,-21 7 0,-2-1 0,1-2 0,65-20 0,-81 20 0,1 1 0,35-3 0,-31 4 0,33-7 0,-34 5-341,1 1 0,-1 2-1,37 0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38.628"/>
    </inkml:context>
    <inkml:brush xml:id="br0">
      <inkml:brushProperty name="width" value="0.35" units="cm"/>
      <inkml:brushProperty name="height" value="0.35" units="cm"/>
      <inkml:brushProperty name="color" value="#FFFFFF"/>
    </inkml:brush>
  </inkml:definitions>
  <inkml:trace contextRef="#ctx0" brushRef="#br0">4291 735 24575,'-897'0'0,"704"16"0,40-1 0,9 0 0,-19 1 0,10-1 0,-2 1 0,-6-17 0,-67 2 0,92 14 0,-4 0 0,84-12 0,-63 13 0,52-8 0,-1-3 0,-113-5 0,69-2 0,-559 2 0,627 2 0,-65 12 0,80-9 0,0-1 0,0-1 0,-1-1 0,1-1 0,-51-7 0,75 5 0,-1 0 0,1-1 0,-1 0 0,1 0 0,0-1 0,0 1 0,0-1 0,0 0 0,0-1 0,0 1 0,1-1 0,0 0 0,0 0 0,0 0 0,0-1 0,0 1 0,1-1 0,0 0 0,0 0 0,0 0 0,1 0 0,0-1 0,0 1 0,0 0 0,-1-11 0,-1-4 0,1 0 0,1 0 0,1 0 0,0 0 0,2-1 0,3-20 0,-3 36 0,-1 0 0,1 0 0,1 0 0,-1 0 0,1 0 0,0 0 0,0 0 0,0 1 0,0-1 0,1 1 0,0 0 0,0 0 0,0 0 0,0 0 0,1 0 0,-1 1 0,1-1 0,0 1 0,0 0 0,1 0 0,-1 0 0,0 1 0,1 0 0,7-3 0,9-1 0,-1 0 0,1 2 0,0 0 0,36-1 0,-10 1 0,97-16 0,-39 4 0,166-4 0,436 22 0,-661-4 0,0-3 0,80-18 0,-70 11 0,61-5 0,-61 11 0,96-25 0,-99 18 0,54-4 0,-4 0 0,145-42 0,-204 53 0,0 2 0,1 1 0,47 5 0,52-4 0,-120-1 0,0-1 0,-1-1 0,0-2 0,0 0 0,26-12 0,37-12 0,93-10 0,-69 3 0,22-7 0,28 17 0,-113 22 0,54-3-1365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5.366"/>
    </inkml:context>
    <inkml:brush xml:id="br0">
      <inkml:brushProperty name="width" value="0.35" units="cm"/>
      <inkml:brushProperty name="height" value="0.35" units="cm"/>
      <inkml:brushProperty name="color" value="#FFFFFF"/>
    </inkml:brush>
  </inkml:definitions>
  <inkml:trace contextRef="#ctx0" brushRef="#br0">1396 1 24575,'-5'5'0,"-1"-1"0,0 1 0,0-1 0,0 0 0,0-1 0,-1 0 0,1 0 0,-12 4 0,-7 0 0,-27 4 0,17-4 0,-23 5 0,1 4 0,0 2 0,1 2 0,-92 47 0,42-15 0,6-3 0,97-48 0,1 0 0,0 1 0,-1-1 0,1 1 0,0 0 0,0-1 0,0 1 0,0 0 0,0 1 0,0-1 0,-2 3 0,4-5 0,0 0 0,0 1 0,0-1 0,0 0 0,0 1 0,0-1 0,0 0 0,0 1 0,0-1 0,0 1 0,0-1 0,0 0 0,0 1 0,0-1 0,0 0 0,0 1 0,0-1 0,0 0 0,1 1 0,-1-1 0,0 0 0,0 0 0,0 1 0,0-1 0,1 0 0,-1 1 0,0-1 0,0 0 0,1 0 0,-1 1 0,21 5 0,43-3 0,67-6 0,-111 3 0,-105 1 0,0 4 0,1 3 0,0 5 0,-106 28 0,-110 58 0,284-91 0,13-2 0,5-5 0,0 0 0,0 0 0,-1-1 0,1 1 0,0-1 0,0 1 0,0-1 0,-1 0 0,1 0 0,0 0 0,0 0 0,0 0 0,2 0 0,27-2 0,0-1 0,51-13 0,62-25 0,-100 25 0,-1-1 0,75-43 0,68-64 0,-179 119 0,0 0 0,0-1 0,0 0 0,-1 0 0,1-1 0,-1 1 0,8-14 0,-13 19 0,-1 0 0,1 0 0,-1 1 0,0-1 0,1 0 0,-1 0 0,0 1 0,0-1 0,0 0 0,0 0 0,1 1 0,-1-1 0,0 0 0,0 0 0,-1 0 0,1 0 0,0 1 0,0-1 0,0 0 0,0 0 0,-1 1 0,1-1 0,0 0 0,-1 0 0,1 1 0,0-1 0,-1 0 0,1 1 0,-1-1 0,1 0 0,-1 1 0,0-1 0,1 1 0,-1-1 0,0 1 0,1-1 0,-1 1 0,0 0 0,1-1 0,-1 1 0,0 0 0,0-1 0,1 1 0,-2 0 0,-4-2 0,-1 1 0,1-1 0,-1 1 0,-8 0 0,11 1 0,-79-4 0,1 4 0,-1 3 0,1 4 0,-118 24 0,160-21-682,-50 18-1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40.198"/>
    </inkml:context>
    <inkml:brush xml:id="br0">
      <inkml:brushProperty name="width" value="0.35" units="cm"/>
      <inkml:brushProperty name="height" value="0.35" units="cm"/>
      <inkml:brushProperty name="color" value="#FFFFFF"/>
    </inkml:brush>
  </inkml:definitions>
  <inkml:trace contextRef="#ctx0" brushRef="#br0">755 33 24575,'-3'-3'0,"-1"0"0,1 0 0,-1 1 0,0 0 0,0 0 0,0 0 0,-1 0 0,1 0 0,0 1 0,0 0 0,-9-1 0,-52-3 0,50 4 0,-270-1 0,164 3 0,76 2 47,-63 10 0,48-4-1506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41.891"/>
    </inkml:context>
    <inkml:brush xml:id="br0">
      <inkml:brushProperty name="width" value="0.35" units="cm"/>
      <inkml:brushProperty name="height" value="0.35" units="cm"/>
      <inkml:brushProperty name="color" value="#FFFFFF"/>
    </inkml:brush>
  </inkml:definitions>
  <inkml:trace contextRef="#ctx0" brushRef="#br0">634 1 24575,'-18'0'0,"1"2"0,-1 0 0,1 1 0,0 1 0,-25 9 0,-81 38 0,23-8 0,67-32 0,1-2 0,-2-1 0,-43 4 0,69-10 0,0-1 0,0 1 0,0 0 0,0 1 0,0 0 0,-13 7 0,19-9 0,-1 0 0,1 1 0,0-1 0,0 1 0,-1-1 0,1 1 0,0 0 0,0 0 0,0 0 0,1 0 0,-1 1 0,0-1 0,1 0 0,0 1 0,-1-1 0,1 1 0,0-1 0,0 1 0,1-1 0,-1 1 0,0 0 0,1 0 0,-1 3 0,2-4 0,-1 0 0,0 0 0,1 0 0,0-1 0,-1 1 0,1 0 0,0 0 0,0-1 0,0 1 0,0-1 0,0 1 0,0-1 0,1 1 0,-1-1 0,0 0 0,1 1 0,-1-1 0,1 0 0,-1 0 0,1 0 0,0 0 0,-1 0 0,1-1 0,0 1 0,0-1 0,0 1 0,-1-1 0,5 1 0,6 2 0,0-2 0,0 1 0,14-1 0,-22-1 0,251-4 0,-233 2-171,-1 0-1,42-10 1,-48 9-680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9:55.346"/>
    </inkml:context>
    <inkml:brush xml:id="br0">
      <inkml:brushProperty name="width" value="0.35" units="cm"/>
      <inkml:brushProperty name="height" value="0.35" units="cm"/>
      <inkml:brushProperty name="color" value="#FFFFFF"/>
    </inkml:brush>
  </inkml:definitions>
  <inkml:trace contextRef="#ctx0" brushRef="#br0">4313 187 24575,'0'553'0,"1"-548"0,-1 0 0,-1 0 0,1 0 0,-1 0 0,0-1 0,-3 10 0,3-11 0,0-1 0,0 0 0,-1 0 0,1 0 0,-1 0 0,1 0 0,-1 0 0,0 0 0,1 0 0,-1-1 0,0 1 0,0-1 0,-1 1 0,1-1 0,-4 2 0,-18 6 0,-1-1 0,0-1 0,-1-1 0,1-2 0,-44 3 0,-21 4 0,22 0 0,-1-4 0,-88-1 0,-461-7 0,577-1 0,-60-10 0,7 0 0,68 8 0,0-1 0,1-1 0,-31-11 0,33 9 0,0 1 0,-1 1 0,0 1 0,-25-2 0,-82-7 0,-8-2 0,-319 14 0,235 4 0,91-4 0,-147 5 0,69 27 0,145-18 0,1-3 0,-77 2 0,53-11 0,-126-3 0,206 2 0,0-1 0,1 1 0,-1-1 0,0-1 0,0 0 0,1 0 0,-1 0 0,1-1 0,0 0 0,0 0 0,1-1 0,-1 0 0,-5-6 0,3 3 0,1 0 0,0-1 0,1-1 0,0 1 0,0-1 0,1 0 0,0-1 0,-5-13 0,-3-8 0,-2 0 0,-2 1 0,-1 0 0,-1 2 0,-1 0 0,-46-47 0,57 66 0,1-1 0,0 0 0,0-1 0,2 0 0,-12-23 0,17 31 0,1 1 0,0-1 0,0 0 0,0 1 0,0-1 0,0 0 0,1 0 0,0 0 0,0 0 0,0 0 0,1-5 0,0 6 0,-1 1 0,1-1 0,0 1 0,1-1 0,-1 1 0,0-1 0,1 1 0,-1 0 0,1-1 0,0 1 0,-1 0 0,1 0 0,0 1 0,0-1 0,1 0 0,-1 1 0,0-1 0,3-1 0,5-1 0,-1 0 0,1 0 0,-1 1 0,1 0 0,0 1 0,0 0 0,0 0 0,15 0 0,89 5 0,-60 1 0,673-1 0,-394-5 0,646 2 0,-923-3 0,0-2 0,78-19 0,-8 2 0,-9 7 0,-48 8 0,0-4 0,110-30 0,-134 29 0,1 2 0,79-7 0,-78 12 0,57-2 0,-63 5 0,74-12 0,-72 6 0,0 2 0,47 0 0,87 6 0,-68 2 0,-100-3 0,1 1 0,-1 1 0,0 0 0,0 0 0,0 0 0,0 1 0,-1 1 0,1-1 0,0 1 0,-1 1 0,0 0 0,1 0 0,-2 0 0,1 1 0,0 1 0,-1-1 0,0 1 0,0 0 0,-1 1 0,7 7 0,-2-1 0,-1 0 0,0 1 0,-1-1 0,-1 2 0,0-1 0,-1 1 0,-1 1 0,0-1 0,-1 1 0,0 0 0,-2 0 0,0 1 0,0-1 0,-2 0 0,0 1 0,-1 0 0,-2 17 0,2-30 0,-1 0 0,1 0 0,-1 0 0,0 0 0,-1 0 0,1-1 0,0 1 0,-1 0 0,0-1 0,0 1 0,0-1 0,-1 0 0,1 1 0,-1-1 0,1 0 0,-1-1 0,-5 5 0,3-4 0,-1 1 0,0-2 0,0 1 0,0 0 0,0-1 0,0 0 0,0-1 0,-1 1 0,1-1 0,-8 0 0,-172 1 0,132-4 0,1 2 0,-65 9 0,-140 12 0,-3-22 0,96-1 0,-418 2 0,541-1 0,-1-3 0,1-1 0,-79-20 0,81 14 0,-156-35 0,146 37 0,10 1 0,1 2 0,-44-2 0,-532 8 0,278 2 0,-413-2 0,2276 0 0,-1492-2 0,64-11 0,-4-1 0,18-1 0,12-2 0,-70 15 0,-20 1 0,0-1 0,0-2 0,57-13 0,-34 4 0,106-12 0,-162 25 0,23-4 0,0-1 0,40-15 0,12-3 0,13 3-1365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0:04.968"/>
    </inkml:context>
    <inkml:brush xml:id="br0">
      <inkml:brushProperty name="width" value="0.35" units="cm"/>
      <inkml:brushProperty name="height" value="0.35" units="cm"/>
      <inkml:brushProperty name="color" value="#FFFFFF"/>
    </inkml:brush>
  </inkml:definitions>
  <inkml:trace contextRef="#ctx0" brushRef="#br0">4476 130 24575,'-4'0'0,"1"1"0,-1-1 0,0 1 0,1 0 0,-1 0 0,1 1 0,-1-1 0,1 1 0,0 0 0,0 0 0,0 0 0,0 0 0,0 0 0,0 1 0,0-1 0,0 1 0,1 0 0,0-1 0,-5 8 0,-1 3 0,0 0 0,1 1 0,-8 21 0,-7 35 0,-3 9 0,22-71 0,-1 0 0,0 0 0,0 0 0,-1-1 0,0 1 0,-11 11 0,11-14 0,0-1 0,0 0 0,-1 0 0,0-1 0,1 1 0,-1-1 0,-1 0 0,1-1 0,0 0 0,-1 0 0,1 0 0,-1-1 0,0 0 0,-8 1 0,-13-1 0,0-1 0,-33-4 0,9 0 0,-610 1 0,357 5 0,-1176-2 0,1451-2 0,0-1 0,-32-7 0,28 4 0,-37-2 0,-350 5 0,217 5 0,177-1 0,-1-1 0,0-1 0,0-2 0,0-1 0,-47-13 0,38 5 0,-1 2 0,-47-6 0,20 4 0,32 5 0,-51-4 0,76 11 0,-1-1 0,1 0 0,0 0 0,-1-1 0,1 0 0,0 0 0,0-1 0,-12-6 0,15 6 0,1 0 0,-1 0 0,1-1 0,0 1 0,0-1 0,0 0 0,1 0 0,-1 0 0,1 0 0,0-1 0,0 1 0,1-1 0,-1 0 0,-2-8 0,1 4 0,1-1 0,1 0 0,-1 0 0,1-1 0,1 1 0,0 0 0,1-1 0,0 1 0,1-15 0,0 19 0,0 0 0,1 0 0,-1 0 0,1 1 0,1-1 0,-1 0 0,1 1 0,-1-1 0,2 1 0,-1 0 0,0 0 0,1 0 0,0 1 0,0-1 0,1 1 0,9-8 0,1 3 0,0 0 0,1 0 0,1 2 0,-1 0 0,1 1 0,0 1 0,0 0 0,1 1 0,30-3 0,14 4 0,92 5 0,-53 1 0,2035-1 0,-1078-3 0,-1101 0 0,-19 1 0,-118 13 0,80-2 0,-200-3 0,222-8 0,60 0 57,0 2 0,0 0 0,0 1 0,0 1 0,-17 6 0,-83 36-1764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0:06.198"/>
    </inkml:context>
    <inkml:brush xml:id="br0">
      <inkml:brushProperty name="width" value="0.35" units="cm"/>
      <inkml:brushProperty name="height" value="0.35" units="cm"/>
      <inkml:brushProperty name="color" value="#FFFFFF"/>
    </inkml:brush>
  </inkml:definitions>
  <inkml:trace contextRef="#ctx0" brushRef="#br0">31 0 24575,'-5'5'0,"-2"7"0,1 7 0,1 5 0,1 4 0,2 2 0,1 2 0,0 0 0,6 0 0,7 5 0,7 1 0,6-5 0,3-9 0,7-3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0:18.152"/>
    </inkml:context>
    <inkml:brush xml:id="br0">
      <inkml:brushProperty name="width" value="0.35" units="cm"/>
      <inkml:brushProperty name="height" value="0.35" units="cm"/>
      <inkml:brushProperty name="color" value="#FFFFFF"/>
    </inkml:brush>
  </inkml:definitions>
  <inkml:trace contextRef="#ctx0" brushRef="#br0">4592 1 24575,'2'100'0,"-5"107"0,3-204 0,-1 0 0,1-1 0,-1 1 0,0-1 0,0 1 0,0-1 0,0 1 0,0-1 0,0 1 0,-1-1 0,1 0 0,-1 0 0,0 1 0,1-1 0,-1-1 0,0 1 0,0 0 0,0 0 0,-1-1 0,1 1 0,0-1 0,-1 0 0,1 1 0,0-1 0,-1 0 0,0-1 0,1 1 0,-1 0 0,1-1 0,-6 1 0,-7 1 0,0-2 0,0 0 0,1 0 0,-20-4 0,32 4 0,-41-8 0,0-1 0,1-3 0,-65-26 0,92 33 0,1 1 0,-1 0 0,0 1 0,-1 1 0,-15-1 0,-79 3 0,54 2 0,-2216 0-607,1188-3 553,999 2 321,-99-3 127,171 0-394,1 0 0,0-1 0,0-1 0,0 0 0,0 0 0,1-1 0,-1 0 0,1-1 0,1-1 0,-18-13 0,-7-8 0,-49-53 0,74 71 0,-20-20-1365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0:33.887"/>
    </inkml:context>
    <inkml:brush xml:id="br0">
      <inkml:brushProperty name="width" value="0.35" units="cm"/>
      <inkml:brushProperty name="height" value="0.35" units="cm"/>
      <inkml:brushProperty name="color" value="#FFFFFF"/>
    </inkml:brush>
  </inkml:definitions>
  <inkml:trace contextRef="#ctx0" brushRef="#br0">4691 396 24575,'-4'0'0,"-1"0"0,1 0 0,0 1 0,-1 0 0,1 0 0,0 0 0,0 1 0,0-1 0,0 1 0,0 0 0,0 0 0,0 0 0,0 1 0,1-1 0,-1 1 0,1 0 0,0 0 0,0 0 0,0 1 0,0-1 0,1 1 0,-1-1 0,1 1 0,-4 7 0,-1 7 0,0 0 0,1 0 0,1 0 0,-4 26 0,8-36 0,-56 238 0,37-164 0,12-47 0,-14 39 0,18-67 0,1-9 0,2-11 0,1 4 0,1 0 0,0 0 0,1 1 0,0-1 0,1 0 0,4-12 0,28-51 0,-7 15 0,7-35 0,7-17 0,-35 93 0,1 1 0,0 0 0,2 0 0,14-19 0,-21 31 0,-1 1 0,1-1 0,-1 1 0,1-1 0,0 1 0,0 0 0,0 0 0,0 0 0,0 0 0,1 0 0,-1 1 0,7-2 0,-8 2 0,-1 1 0,1 0 0,-1 0 0,1 0 0,-1 0 0,1 0 0,-1 1 0,1-1 0,-1 0 0,1 1 0,-1-1 0,0 1 0,1-1 0,-1 1 0,1 0 0,-1 0 0,0-1 0,0 1 0,0 0 0,1 0 0,-1 0 0,0 0 0,0 1 0,0-1 0,0 0 0,-1 0 0,1 1 0,0-1 0,0 0 0,-1 1 0,1-1 0,0 3 0,2 5 0,0 1 0,-1 0 0,0 0 0,0 0 0,0 21 0,-5 55 0,1-41 0,1-13 0,2-18 0,-1-1 0,-1 1 0,0-1 0,-5 20 0,5-29 0,-1 0 0,1 0 0,-1 0 0,0-1 0,1 1 0,-2-1 0,1 1 0,0-1 0,-1 0 0,0 0 0,1 0 0,-1 0 0,0 0 0,-1-1 0,1 1 0,0-1 0,-1 0 0,1 0 0,-6 2 0,-2 0 0,0 0 0,-1-1 0,0 0 0,1-1 0,-18 2 0,-63-3 0,65-2 0,1 2 0,-52 6 0,13 2 0,0-2 0,-123-4 0,139-3 0,25 1 0,0 2 0,1 0 0,-1 2 0,-38 12 0,34-8 0,0-2 0,-46 6 0,-123-10 0,137-5 0,0 2 0,-89 13 0,84-4 0,-93 0 0,76-6 0,-59 11 0,-39 1 0,109-16 0,34 0 0,1 1 0,0 1 0,-56 11 0,49-4 0,0-2 0,-54 2 0,-87-9 0,71-1 0,-1583 2 0,1690 0 0,-1 0 0,0 0 0,0-1 0,1 1 0,-1-2 0,0 1 0,1-1 0,-1 0 0,1 0 0,-1-1 0,1 1 0,0-2 0,0 1 0,0-1 0,1 1 0,-1-2 0,1 1 0,0-1 0,0 1 0,1-1 0,-1-1 0,1 1 0,0 0 0,1-1 0,-1 0 0,1 0 0,-3-8 0,-1-3 0,2-1 0,0 1 0,0-1 0,2 1 0,0-1 0,0-24 0,3-2 0,7-63 0,-7 100 0,1 0 0,1 0 0,0 1 0,0-1 0,0 0 0,0 1 0,1 0 0,0-1 0,1 1 0,-1 0 0,1 1 0,0-1 0,1 1 0,-1-1 0,1 1 0,0 1 0,7-6 0,-4 4 0,1 1 0,0 0 0,0 0 0,0 1 0,1 0 0,-1 1 0,1 0 0,0 0 0,0 1 0,0 0 0,13 0 0,306-44 0,-190 22 0,-41 7 0,108-14 0,-37 3 0,-99 15 0,78-6 0,83-2 0,-124 11 0,180 7 0,-146 5 0,-63-2 0,8 1 0,134-15 0,-59-2 0,-117 12 0,-21 0 0,0 0 0,-1-2 0,1-1 0,38-17 0,-37 14 0,-1 1 0,1 1 0,50-9 0,36 11 0,-86 7 0,0-2 0,0 0 0,0-2 0,0-1 0,47-13 0,1-12 0,-45 17 0,1 0 0,0 2 0,0 2 0,1 0 0,41-5 0,-60 12 0,-1 1 0,1 0 0,-1 0 0,1 1 0,-1 0 0,1 1 0,-1 0 0,0 0 0,15 6 0,-18-5 0,-1 0 0,1 0 0,-1 1 0,1 0 0,-1 0 0,0 1 0,-1-1 0,1 1 0,-1 0 0,0 0 0,0 0 0,0 1 0,-1-1 0,6 13 0,-3-2 0,0 0 0,-1 1 0,-1 0 0,0-1 0,-1 2 0,0 18 0,-3 107 0,-1-114 0,1-21 0,0-1 0,-1 1 0,0-1 0,-3 12 0,3-17 0,0 0 0,0 0 0,1 0 0,-2 1 0,1-2 0,0 1 0,0 0 0,-1 0 0,1 0 0,-1 0 0,1-1 0,-1 1 0,0-1 0,0 1 0,1-1 0,-1 0 0,0 0 0,0 0 0,-5 2 0,-3 0 0,-1 0 0,0-1 0,-1 0 0,1-1 0,-14 1 0,-61-5 0,39 0 0,-645-1 0,434 4 0,212-2 0,-68-12 0,67 7 0,-65-2 0,-502 10 0,565 1 0,0 2 0,-61 12 0,-95 34 0,146-31 0,-38 9 0,86-25 0,-1 0 0,1 0 0,-13 6 0,24-9 0,-1 0 0,1 0 0,0 0 0,0 0 0,0 0 0,-1 0 0,1 0 0,0 0 0,0 0 0,0 0 0,0 0 0,-1 0 0,1 0 0,0 1 0,0-1 0,0 0 0,0 0 0,0 0 0,-1 0 0,1 0 0,0 0 0,0 1 0,0-1 0,0 0 0,0 0 0,0 0 0,0 0 0,0 1 0,-1-1 0,1 0 0,0 0 0,0 0 0,0 0 0,0 1 0,0-1 0,0 0 0,0 0 0,0 0 0,0 1 0,0-1 0,0 0 0,0 0 0,0 0 0,0 0 0,1 1 0,-1-1 0,0 0 0,0 0 0,0 0 0,0 0 0,0 1 0,13 4 0,21-1 0,390 0 0,-234-6 0,491 2 0,-2680 0 0,2052-2-219,95-16 0,55-24-388,-150 31 553,420-81 28,99-21 28,-502 100 279,0 4 0,0 2 0,112 5-1,-123 0-280,1-2 0,-1-3 0,0-3 0,88-26 0,-102 26 0,0 1 0,1 2 0,0 2 0,0 3 0,48 2 0,-19 2 0,185-3 0,-154-13 0,23 0 0,-57 12 0,-39 2 0,1-1 0,-1-2 0,52-10 0,140-32 0,-181 37 0,-1-3 0,1-1 0,45-19 0,-43 14 0,0 2 0,64-13 0,-98 27-91,-1-2 0,1 0 0,-1 0 0,0-1 0,0 0 0,-1-1 0,1-1 0,-1 1 0,0-2 0,0 1 0,-1-1 0,0-1 0,0 1 0,9-12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0:35.752"/>
    </inkml:context>
    <inkml:brush xml:id="br0">
      <inkml:brushProperty name="width" value="0.35" units="cm"/>
      <inkml:brushProperty name="height" value="0.35" units="cm"/>
      <inkml:brushProperty name="color" value="#FFFFFF"/>
    </inkml:brush>
  </inkml:definitions>
  <inkml:trace contextRef="#ctx0" brushRef="#br0">370 37 24575,'-5'-5'0,"-7"-2"0,-6 0 0,-12 2 0,-4 1 0,-3 1 0,0 2 0,1 0 0,2 1 0,1 1 0,1-1 0,1 0 0,0-5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29.572"/>
    </inkml:context>
    <inkml:brush xml:id="br0">
      <inkml:brushProperty name="width" value="0.35" units="cm"/>
      <inkml:brushProperty name="height" value="0.35" units="cm"/>
      <inkml:brushProperty name="color" value="#FFFFFF"/>
    </inkml:brush>
  </inkml:definitions>
  <inkml:trace contextRef="#ctx0" brushRef="#br0">0 218 24575,'41'0'0,"0"-2"0,-1-1 0,0-3 0,0-1 0,41-12 0,-18 1 0,0 3 0,74-7 0,93-23 0,-205 39 0,4 1 0,-1 2 0,50-1 0,-56 4 0,1-1 0,-1-1 0,0 0 0,0-2 0,35-10 0,-28 4 0,1 2 0,0 1 0,0 1 0,53-2 0,125 8 0,-97 2 0,1696-2 0,-1787 1 0,0 1 0,0 1 0,-1 1 0,1 0 0,34 14 0,-25-8 0,-5-3 0,29 4 0,-31-8 0,-1 2 0,24 8 0,-29-7 0,169 56 0,-165-57 0,0 0 0,-1 2 0,0 0 0,-1 1 0,1 1 0,-2 1 0,1 0 0,-1 1 0,-1 1 0,0 1 0,17 17 0,44 47-1365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34.877"/>
    </inkml:context>
    <inkml:brush xml:id="br0">
      <inkml:brushProperty name="width" value="0.35" units="cm"/>
      <inkml:brushProperty name="height" value="0.35" units="cm"/>
      <inkml:brushProperty name="color" value="#FFFFFF"/>
    </inkml:brush>
  </inkml:definitions>
  <inkml:trace contextRef="#ctx0" brushRef="#br0">14 0 24575,'0'390'0,"-1"-367"0,-6 35 0,4-37 0,2-19 0,1 0 0,-1 0 0,1 0 0,0 1 0,0-1 0,0 0 0,0 0 0,0 1 0,1-1 0,-1 0 0,1 0 0,-1 0 0,1 0 0,0 0 0,0 1 0,0-1 0,0-1 0,0 1 0,0 0 0,1 0 0,-1 0 0,0-1 0,3 3 0,-1-2 0,1 0 0,-1 0 0,1-1 0,0 1 0,-1-1 0,1 0 0,0 0 0,0 0 0,0 0 0,0 0 0,0-1 0,4 0 0,166-3 0,-53 0 0,1029 3 0,-1112-2 0,68-12 0,-65 7 0,50-2 0,391 8 0,-231 3 0,300-2 0,-517-2 0,58-10 0,9-1 0,67-3 0,72-3 0,198 20 0,-430-1 0,0 0 0,0 1 0,1 0 0,14 4 0,-22-5 0,0 0 0,0 1 0,0-1 0,0 0 0,0 1 0,0-1 0,0 1 0,0-1 0,0 1 0,0-1 0,0 1 0,0-1 0,0 1 0,0 0 0,-1 0 0,1 0 0,0-1 0,0 1 0,-1 0 0,1 0 0,-1 0 0,1 0 0,-1 0 0,1 0 0,-1 0 0,1 0 0,-1 0 0,0 0 0,0 0 0,1 1 0,-1-1 0,0 0 0,0 0 0,0 0 0,0 0 0,-1 0 0,1 0 0,0 0 0,0 0 0,-1 1 0,1-1 0,0 0 0,-1 0 0,1 0 0,-1 0 0,1 0 0,-2 1 0,-1 3 0,-1 0 0,0 0 0,0-1 0,0 1 0,-1-1 0,1 0 0,-1 0 0,0 0 0,0-1 0,0 1 0,-1-1 0,1-1 0,-1 1 0,-8 2 0,-10 2 0,1-1 0,-36 4 0,15-3 0,-27 2 0,1-3 0,-134-5 0,92-3 0,-167 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8.061"/>
    </inkml:context>
    <inkml:brush xml:id="br0">
      <inkml:brushProperty name="width" value="0.35" units="cm"/>
      <inkml:brushProperty name="height" value="0.35" units="cm"/>
      <inkml:brushProperty name="color" value="#FFFFFF"/>
    </inkml:brush>
  </inkml:definitions>
  <inkml:trace contextRef="#ctx0" brushRef="#br0">253 0 24575,'-5'0'0,"-7"5"0,-12 13 0,-7 8 0,-3 4 0,-2 4 0,7 0 0,1-6 0,1-2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36.219"/>
    </inkml:context>
    <inkml:brush xml:id="br0">
      <inkml:brushProperty name="width" value="0.35" units="cm"/>
      <inkml:brushProperty name="height" value="0.35" units="cm"/>
      <inkml:brushProperty name="color" value="#FFFFFF"/>
    </inkml:brush>
  </inkml:definitions>
  <inkml:trace contextRef="#ctx0" brushRef="#br0">38 1 24575,'1'83'0,"1"-29"0,-2-1 0,-15 103 0,7-105 0,-1 97 0,5-48 0,0-69-1365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37.340"/>
    </inkml:context>
    <inkml:brush xml:id="br0">
      <inkml:brushProperty name="width" value="0.35" units="cm"/>
      <inkml:brushProperty name="height" value="0.35" units="cm"/>
      <inkml:brushProperty name="color" value="#FFFFFF"/>
    </inkml:brush>
  </inkml:definitions>
  <inkml:trace contextRef="#ctx0" brushRef="#br0">0 1 24575,'0'5'0,"0"7"0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38.268"/>
    </inkml:context>
    <inkml:brush xml:id="br0">
      <inkml:brushProperty name="width" value="0.35" units="cm"/>
      <inkml:brushProperty name="height" value="0.35" units="cm"/>
      <inkml:brushProperty name="color" value="#FFFFFF"/>
    </inkml:brush>
  </inkml:definitions>
  <inkml:trace contextRef="#ctx0" brushRef="#br0">0 0 24575,'6'0'0,"6"0"0,6 0 0,7 6 0,2 6 0,4 6 0,0 6 0,1-1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40.768"/>
    </inkml:context>
    <inkml:brush xml:id="br0">
      <inkml:brushProperty name="width" value="0.35" units="cm"/>
      <inkml:brushProperty name="height" value="0.35" units="cm"/>
      <inkml:brushProperty name="color" value="#FFFFFF"/>
    </inkml:brush>
  </inkml:definitions>
  <inkml:trace contextRef="#ctx0" brushRef="#br0">0 1 24575,'1804'0'-3373,"-2941"0"5471,3892 0-823,-2730 1-1230,-1 2-1,40 8 1,-17-2-1544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43.700"/>
    </inkml:context>
    <inkml:brush xml:id="br0">
      <inkml:brushProperty name="width" value="0.35" units="cm"/>
      <inkml:brushProperty name="height" value="0.35" units="cm"/>
      <inkml:brushProperty name="color" value="#FFFFFF"/>
    </inkml:brush>
  </inkml:definitions>
  <inkml:trace contextRef="#ctx0" brushRef="#br0">700 0 24575,'-4'0'0,"-1"1"0,1 0 0,-1-1 0,1 2 0,0-1 0,-1 0 0,1 1 0,0 0 0,0 0 0,0 0 0,0 0 0,1 1 0,-1-1 0,-4 5 0,-5 6 0,0 0 0,-13 18 0,2-3 0,-117 134 0,134-155 0,0 0 0,-1-1 0,0 0 0,0-1 0,-1 0 0,0 0 0,0-1 0,0 0 0,0 0 0,0-1 0,-1 0 0,0-1 0,-18 2 0,-9-1 0,-1-1 0,-52-6 0,19 0 0,30 4-1365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54.830"/>
    </inkml:context>
    <inkml:brush xml:id="br0">
      <inkml:brushProperty name="width" value="0.35" units="cm"/>
      <inkml:brushProperty name="height" value="0.35" units="cm"/>
      <inkml:brushProperty name="color" value="#FFFFFF"/>
    </inkml:brush>
  </inkml:definitions>
  <inkml:trace contextRef="#ctx0" brushRef="#br0">1 216 24575,'0'573'0,"0"-567"0,0 0 0,0 0 0,1 0 0,0 0 0,0 0 0,0-1 0,1 1 0,0 0 0,0-1 0,0 1 0,1-1 0,5 10 0,-4-11 0,0 0 0,-1 0 0,1-1 0,1 1 0,-1-1 0,0 0 0,1 0 0,0 0 0,0-1 0,-1 1 0,1-1 0,1 0 0,-1-1 0,6 2 0,9 1 0,1 0 0,0-2 0,0 0 0,-1-2 0,1 0 0,0-1 0,0-1 0,32-8 0,-28 4 0,-1-2 0,0 0 0,0-1 0,0-2 0,-2 0 0,35-24 0,-23 10 0,-24 17 0,0 0 0,0 1 0,1 0 0,0 1 0,0 0 0,0 1 0,0 0 0,25-6 0,1 6 0,0 2 0,70 3 0,-71 2 0,0-2 0,-1-1 0,47-8 0,-28 0 0,102-5 0,57 15 0,-82 2 0,2693-3 0,-2812 0 0,0 0 0,0-1 0,0-1 0,0 0 0,-1 0 0,20-7 0,-27 7 0,1 0 0,-1 0 0,0 0 0,0-1 0,0 1 0,0-1 0,0 0 0,-1 0 0,1-1 0,-1 1 0,0-1 0,0 0 0,0 0 0,0 0 0,-1 0 0,1 0 0,-1-1 0,0 1 0,1-6 0,0 1 0,0-1 0,-1 1 0,0-1 0,-1 0 0,0 0 0,0 1 0,-1-1 0,0 0 0,-1 0 0,0 0 0,-1 1 0,0-1 0,0 0 0,-1 1 0,0 0 0,-1 0 0,0 0 0,-1 0 0,1 0 0,-2 1 0,1 0 0,-1 0 0,0 0 0,-10-8 0,-62-63 0,26 25 0,44 47 0,0 0 0,-1 1 0,1 0 0,-1 0 0,-1 1 0,1 0 0,-1 1 0,0 0 0,0 1 0,0 0 0,0 0 0,-1 1 0,-13-1 0,-16 0 0,1 2 0,-52 5 0,13 0 0,60-4 0,-6 1 0,0-1 0,0 0 0,0-2 0,0-1 0,-38-10 0,-44-28 0,74 27 0,-1 1 0,0 2 0,-1 1 0,-58-9 0,-90-9 0,109 15 0,-106-7 0,-221 20 0,174 2 0,168-3 0,0 3 0,1 2 0,-96 20 0,108-14 0,5-1 0,1 1 0,0 2 0,-56 26 0,64-24 0,-1-1 0,0-2 0,0-1 0,-51 9 0,33-13 0,-87 2 0,-10-1 0,111-2 161,-77 10-1687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57.203"/>
    </inkml:context>
    <inkml:brush xml:id="br0">
      <inkml:brushProperty name="width" value="0.35" units="cm"/>
      <inkml:brushProperty name="height" value="0.35" units="cm"/>
      <inkml:brushProperty name="color" value="#FFFFFF"/>
    </inkml:brush>
  </inkml:definitions>
  <inkml:trace contextRef="#ctx0" brushRef="#br0">135 355 24575,'1453'0'0,"-2335"42"-3237,824-35 3210,-267 26-540,3-20 51,406-13 1034,1-4 0,-1-4 1,90-20-1,467-98-23,-421 77-495,2 0 0,-49 25 0,-67 10 0,124-31 0,-184 31 7,-30 9 144,0 0 1,0 0 0,1 2 0,30-3 0,-46 6-147,0 0 1,-1-1-1,1 1 0,-1 0 1,1 0-1,-1 0 0,1 0 1,-1 0-1,1 0 1,0 0-1,-1 0 0,1 1 1,-1-1-1,1 0 0,-1 0 1,1 0-1,-1 1 1,1-1-1,-1 0 0,1 0 1,-1 1-1,1-1 0,-1 0 1,0 1-1,1-1 0,-1 1 1,0-1-1,1 1 1,-1 0-1,0-1-5,0 1-1,0 0 1,0 0-1,-1 0 1,1-1-1,0 1 1,-1 0 0,1-1-1,-1 1 1,1 0-1,-1-1 1,1 1-1,-1 0 1,1-1 0,-1 1-1,0-1 1,1 1-1,-2 0 1,-9 6 0,0-1 0,0 0 0,-1-1 0,0 0 0,1-1 0,-2 0 0,-12 1 0,-5 4 0,-105 27 64,-2-5 0,-1-6 0,-1-6 0,-175 1 0,-69-22-64,372 1 0,29 1 0,1003 0-1730,-962 0 1699,1-3 0,-1-2 0,77-17 0,120-46 2290,-224 60-2204,0 1 0,50-3 0,15-3-85,115-23 30,-128 26 0,-53 7 0,-1-1 0,57-14 0,84-38-1365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1:59.069"/>
    </inkml:context>
    <inkml:brush xml:id="br0">
      <inkml:brushProperty name="width" value="0.35" units="cm"/>
      <inkml:brushProperty name="height" value="0.35" units="cm"/>
      <inkml:brushProperty name="color" value="#FFFFFF"/>
    </inkml:brush>
  </inkml:definitions>
  <inkml:trace contextRef="#ctx0" brushRef="#br0">1836 1 24575,'-51'0'0,"-54"1"0,91 0 0,1 1 0,-1 0 0,1 1 0,0 0 0,-22 10 0,-43 17 0,-23 10 0,30-4 0,-274 124 0,320-148 0,-43 24 0,46-22 0,0-2 0,-25 9 0,38-18 0,1 0 0,-1 0 0,0-1 0,0-1 0,0 0 0,0 0 0,0 0 0,0-1 0,-14-2 0,-50-9 0,-107-9 0,-127 19 155,171 2-1675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01.716"/>
    </inkml:context>
    <inkml:brush xml:id="br0">
      <inkml:brushProperty name="width" value="0.35" units="cm"/>
      <inkml:brushProperty name="height" value="0.35" units="cm"/>
      <inkml:brushProperty name="color" value="#FFFFFF"/>
    </inkml:brush>
  </inkml:definitions>
  <inkml:trace contextRef="#ctx0" brushRef="#br0">1 1 24575,'10'1'0,"0"1"0,0 0 0,0 0 0,0 1 0,-1 1 0,1-1 0,-1 2 0,0-1 0,16 11 0,-11-6 0,1-1 0,27 10 0,-17-12 0,1-1 0,-1-1 0,1-1 0,34-1 0,-23-1 0,43 7 0,13 3 0,1-4 0,132-7 0,-91-2 0,1495 2 0,-1586-2 0,0-2 0,47-12 0,-61 11 0,30-9 0,-32 8 0,37-5 0,32-5 0,-62 9 0,47-3 0,-51 7 124,36-9 0,-13 3-1737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22.276"/>
    </inkml:context>
    <inkml:brush xml:id="br0">
      <inkml:brushProperty name="width" value="0.35" units="cm"/>
      <inkml:brushProperty name="height" value="0.35" units="cm"/>
      <inkml:brushProperty name="color" value="#FFFFFF"/>
    </inkml:brush>
  </inkml:definitions>
  <inkml:trace contextRef="#ctx0" brushRef="#br0">4313 164 24575,'0'399'0,"-2"-367"0,-1-1 0,-11 48 0,6-37 0,7-36 0,-1 0 0,1 0 0,-1 0 0,1 0 0,-2-1 0,1 1 0,-1-1 0,0 1 0,0-1 0,0 0 0,-1 0 0,1 0 0,-1-1 0,0 1 0,-1-1 0,1 0 0,-1 0 0,0-1 0,0 1 0,0-1 0,0 0 0,-1 0 0,1-1 0,-1 1 0,0-1 0,0-1 0,0 1 0,0-1 0,-8 1 0,-21 1 0,-1-1 0,-68-6 0,-71-20 0,133 17 0,16 2 0,1-2 0,-31-11 0,32 9 0,0 1 0,-39-6 0,3 8 0,-120 6 0,77 3 0,-2419-3 0,2486 1 0,-63 12 0,-3 1 0,100-14 0,-58 4 0,-84-5 0,140 1 0,1 0 0,-1-1 0,0 1 0,0-1 0,0 0 0,1 0 0,-1-1 0,0 1 0,1-1 0,-1 0 0,1 1 0,0-2 0,-1 1 0,1 0 0,0-1 0,0 1 0,1-1 0,-1 0 0,1 0 0,-1 0 0,1 0 0,0 0 0,0-1 0,0 1 0,0-1 0,1 1 0,-1-1 0,1 0 0,0 1 0,-1-8 0,1 5 0,0 0 0,0 0 0,0 0 0,1 0 0,-1 0 0,2 0 0,-1 0 0,1 0 0,-1 1 0,2-1 0,-1 0 0,1 0 0,-1 1 0,2-1 0,-1 0 0,1 1 0,-1 0 0,2 0 0,-1 0 0,0 0 0,1 0 0,0 1 0,0 0 0,0-1 0,1 1 0,6-4 0,4-2 0,1 0 0,1 1 0,-1 1 0,1 0 0,1 2 0,-1 0 0,1 0 0,0 2 0,34-4 0,11 3 0,98 5 0,-92 1 0,14-3 0,114-20 0,-144 15 0,23-6 0,36-3 0,265 12 0,-207 6 0,1698-2 0,-1849-1 0,-1-1 0,0-1 0,-1-1 0,1 0 0,23-10 0,-18 6 0,0 2 0,32-6 0,79 5 0,-47 5 0,-83 2 0,0-1 0,1 1 0,-1-1 0,0 0 0,1 0 0,-1 0 0,0-1 0,0 0 0,0 1 0,0-1 0,0 0 0,5-5 0,-7 6 0,-1-1 0,1 0 0,0 0 0,0 0 0,-1 0 0,0-1 0,1 1 0,-1 0 0,0 0 0,0-1 0,0 1 0,0-1 0,-1 1 0,1-1 0,0 0 0,-1 1 0,0-1 0,0 1 0,0-1 0,0 0 0,-1-4 0,-2-7 0,0 0 0,-1 1 0,-1-1 0,0 1 0,-8-14 0,4 10 0,-11-37 0,17 42 0,0 1 0,0 0 0,0 0 0,-1 1 0,-6-12 0,8 19 0,0 0 0,-1 0 0,1 0 0,0 0 0,-1 0 0,0 0 0,0 1 0,0-1 0,0 1 0,0 0 0,0 0 0,0 0 0,-1 0 0,1 1 0,-1-1 0,-4 0 0,-17-3 0,-1 1 0,0 1 0,1 2 0,-1 0 0,-42 5 0,10-1 0,-286 0 0,303-3 0,18 1 0,0 1 0,-32 8 0,-13 1 0,-59-2 0,-73 9 0,120-3 0,30-5 0,1-2 0,-73 2 0,32-12 0,32 0 0,0 2 0,-94 14 0,84-4 0,-97 2 0,-71-13 0,87-1 0,142 2 0,-456 19 0,303-7 0,-190-10 0,168-4 0,101 1 0,-93 3 0,166-2 0,0 1 0,0 0 0,0 1 0,0 0 0,1 0 0,-1 1 0,0 0 0,1 0 0,0 0 0,0 1 0,0 1 0,-12 8 0,8-2 0,-1 0 0,2 1 0,0 0 0,0 1 0,-12 22 0,6-11-1365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8.372"/>
    </inkml:context>
    <inkml:brush xml:id="br0">
      <inkml:brushProperty name="width" value="0.35" units="cm"/>
      <inkml:brushProperty name="height" value="0.35" units="cm"/>
      <inkml:brushProperty name="color" value="#FFFFFF"/>
    </inkml:brush>
  </inkml:definitions>
  <inkml:trace contextRef="#ctx0" brushRef="#br0">119 1 24575,'0'5'0,"-6"7"0,-6 7 0,-7 5 0,-5-1 0,-4 0 0,-2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24.415"/>
    </inkml:context>
    <inkml:brush xml:id="br0">
      <inkml:brushProperty name="width" value="0.35" units="cm"/>
      <inkml:brushProperty name="height" value="0.35" units="cm"/>
      <inkml:brushProperty name="color" value="#FFFFFF"/>
    </inkml:brush>
  </inkml:definitions>
  <inkml:trace contextRef="#ctx0" brushRef="#br0">588 92 24575,'0'-1'0,"0"0"0,0 1 0,-1-1 0,1 0 0,0 0 0,-1 0 0,1 0 0,-1 0 0,1 0 0,-1 0 0,1 1 0,-1-1 0,0 0 0,1 0 0,-1 1 0,0-1 0,0 0 0,1 1 0,-1-1 0,0 1 0,0-1 0,0 1 0,0-1 0,0 1 0,0 0 0,-1-1 0,-31-7 0,23 6 0,-4 0 0,-29-8 0,0 2 0,-73-4 0,82 9 153,-56-10-1,68 8-391,0 1 1,0 2-1,-1 0 1,1 1-1,-1 1 1,-30 4-1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42:26.481"/>
    </inkml:context>
    <inkml:brush xml:id="br0">
      <inkml:brushProperty name="width" value="0.35" units="cm"/>
      <inkml:brushProperty name="height" value="0.35" units="cm"/>
      <inkml:brushProperty name="color" value="#FFFFFF"/>
    </inkml:brush>
  </inkml:definitions>
  <inkml:trace contextRef="#ctx0" brushRef="#br0">684 578 24575,'-7'-1'0,"-1"1"0,1-2 0,-1 1 0,1-1 0,0 0 0,0-1 0,0 0 0,0 0 0,0 0 0,1-1 0,-1 0 0,-8-8 0,7 7 0,1-1 0,0-1 0,0 0 0,1 0 0,0 0 0,0-1 0,1 1 0,0-1 0,-6-13 0,-21-80 0,2 7 0,20 65 0,4 14 0,0-1 0,-10-18 0,13 30 0,0-1 0,-1 0 0,1 1 0,0 0 0,-1 0 0,0 0 0,0 0 0,-1 1 0,1 0 0,-10-6 0,1 3 0,0 1 0,0 1 0,-1 0 0,0 1 0,0 0 0,0 1 0,0 1 0,-23 0 0,13 0 0,-45-7 0,59 5-114,-1 0 1,1-1-1,0 0 0,0-1 0,1 0 1,0-1-1,-1 0 0,2 0 0,-1-1 1,1 0-1,-13-15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2:44.720"/>
    </inkml:context>
    <inkml:brush xml:id="br0">
      <inkml:brushProperty name="width" value="0.35" units="cm"/>
      <inkml:brushProperty name="height" value="0.35" units="cm"/>
      <inkml:brushProperty name="color" value="#FFFFFF"/>
    </inkml:brush>
  </inkml:definitions>
  <inkml:trace contextRef="#ctx0" brushRef="#br0">0 112 24575,'1453'0'0,"-1406"1"0,0 3 0,70 14 0,-113-17 0,-7 1 0,-16 0 0,-31 0 0,25-2 0,-169 6 0,155-3 0,0 3 0,-74 19 0,57-8 0,-142 37 0,169-49 0,-41 1 0,41-5 0,-46 9 0,66-9 0,1 2 0,0-1 0,-1 1 0,1 0 0,1 1 0,-1-1 0,0 2 0,1-1 0,-12 10 0,18-13 0,0-1 0,1 1 0,-1-1 0,0 0 0,1 1 0,-1 0 0,1-1 0,-1 1 0,0-1 0,1 1 0,0 0 0,-1-1 0,1 1 0,-1 0 0,1 0 0,0-1 0,-1 1 0,1 0 0,0 0 0,0-1 0,0 1 0,-1 0 0,1 0 0,0 0 0,0-1 0,0 1 0,0 0 0,1 0 0,-1 0 0,0-1 0,0 1 0,0 0 0,1 0 0,-1 0 0,0-1 0,1 1 0,-1 0 0,0-1 0,1 1 0,-1 0 0,1-1 0,0 1 0,-1 0 0,1-1 0,-1 1 0,1-1 0,1 1 0,2 2 0,0 0 0,1-1 0,0 0 0,-1 0 0,1 0 0,10 2 0,28 4 0,0-1 0,65 1 0,94-10 0,-145 1 0,-32 1 0,-25 0 0,0 0 0,0 0 0,0 1 0,0-1 0,0 0 0,0 0 0,0 0 0,0 0 0,0 0 0,0 0 0,0 0 0,0 0 0,0 0 0,0 0 0,0 0 0,0 0 0,0 0 0,0 0 0,0 1 0,0-1 0,0 0 0,0 0 0,0 0 0,0 0 0,0 0 0,0 0 0,0 0 0,0 0 0,0 0 0,0 0 0,0 0 0,-40 7 0,32-6 0,-251 19 0,-4-20 0,157-1 0,100 1 0,0-1 0,0 1 0,0 1 0,1-1 0,-1 1 0,0 0 0,0 0 0,1 0 0,-1 1 0,1 0 0,-1 0 0,-9 6 0,15-8 0,-1 0 0,1 1 0,-1-1 0,1 0 0,0 1 0,-1-1 0,1 0 0,-1 1 0,1-1 0,0 1 0,0-1 0,-1 1 0,1-1 0,0 1 0,0-1 0,0 1 0,-1-1 0,1 1 0,0-1 0,0 1 0,0 0 0,0-1 0,0 1 0,0-1 0,0 1 0,0-1 0,0 1 0,0-1 0,1 1 0,-1-1 0,0 1 0,0-1 0,0 1 0,1-1 0,-1 1 0,0-1 0,1 1 0,-1-1 0,0 1 0,1-1 0,-1 0 0,0 1 0,1-1 0,-1 0 0,1 1 0,-1-1 0,1 0 0,-1 1 0,1-1 0,-1 0 0,1 0 0,-1 0 0,1 0 0,-1 1 0,2-1 0,31 10 0,13-4 0,0-2 0,78-4 0,-6 1 0,-170-3 0,0 3 0,0 2 0,-60 11 0,79-7 0,1 0 0,0 2 0,0 2 0,1 0 0,1 3 0,-34 18 0,59-29 0,0 0 0,1 1 0,-1-1 0,1 1 0,-1 0 0,1 1 0,0-1 0,-4 7 0,7-10 0,0 0 0,1 1 0,-1-1 0,0 0 0,1 0 0,-1 0 0,1 1 0,0-1 0,-1 0 0,1 1 0,0-1 0,0 0 0,0 1 0,0-1 0,0 1 0,0-1 0,0 0 0,0 1 0,0-1 0,1 0 0,-1 1 0,0-1 0,1 0 0,0 0 0,-1 1 0,1-1 0,0 0 0,-1 0 0,1 0 0,0 0 0,0 0 0,0 0 0,0 0 0,0 0 0,0 0 0,0 0 0,0-1 0,0 1 0,3 1 0,3 2 0,1-1 0,0 0 0,0 0 0,0-1 0,0 0 0,0 0 0,0-1 0,9 1 0,71-1 0,-63-2 0,934-3 0,-895 4 0,-14-2 0,65-12 0,38-2 0,428 15 0,-275 3 0,1158-2 0,-1432-2 0,57-10 0,4-1 0,-29 12 0,-47 1 0,1 0 0,-1-1 0,0 0 0,0-1 0,1-1 0,31-11 0,-31 7 0,-1-1 0,1-1 0,-1-1 0,-1 0 0,30-25 0,-6 1 0,30-29 0,-61 54 0,-2 0 0,1-1 0,-1 0 0,-1 0 0,0 0 0,5-12 0,-4 5 0,0-1 0,-1 0 0,-1 0 0,-1 0 0,0 0 0,-2-1 0,0 1 0,-1-24 0,-1 6-455,-2-1 0,-10-61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2:48.899"/>
    </inkml:context>
    <inkml:brush xml:id="br0">
      <inkml:brushProperty name="width" value="0.35" units="cm"/>
      <inkml:brushProperty name="height" value="0.35" units="cm"/>
      <inkml:brushProperty name="color" value="#FFFFFF"/>
    </inkml:brush>
  </inkml:definitions>
  <inkml:trace contextRef="#ctx0" brushRef="#br0">3996 774 24575,'-7'-1'0,"1"1"0,-1-1 0,1-1 0,-1 1 0,1-1 0,0 0 0,-1-1 0,1 1 0,0-1 0,1-1 0,-1 1 0,0-1 0,1 0 0,0 0 0,0 0 0,-9-11 0,-5-7 0,1-1 0,-24-43 0,8 15 0,-23-19 0,44 56 0,-1-1 0,2 0 0,0-1 0,1-1 0,-10-21 0,11 21 0,0-1 0,-2 1 0,0 1 0,-1 0 0,0 1 0,-26-24 0,22 24 0,0-2 0,2 0 0,0-1 0,-20-31 0,30 38 0,-1 1 0,-1 0 0,0 1 0,-16-18 0,18 23 0,1 0 0,-2 0 0,1 0 0,0 1 0,-1 0 0,1 0 0,-1 1 0,0-1 0,0 1 0,0 0 0,-7-1 0,-39-4 0,0 3 0,0 1 0,-84 8 0,8-1 0,-1232-4 0,1353 0 0,0-1 0,0 1 0,1 0 0,-1 1 0,0 0 0,1 0 0,-11 3 0,17-4 0,-1 0 0,1 0 0,0 0 0,-1 0 0,1 0 0,0 0 0,-1 1 0,1-1 0,0 0 0,-1 0 0,1 0 0,0 0 0,-1 1 0,1-1 0,0 0 0,-1 0 0,1 1 0,0-1 0,0 0 0,-1 1 0,1-1 0,0 0 0,0 0 0,0 1 0,-1-1 0,1 0 0,0 1 0,0-1 0,0 1 0,0-1 0,0 0 0,0 1 0,0-1 0,0 0 0,0 1 0,0-1 0,0 1 0,0-1 0,0 0 0,0 1 0,0-1 0,0 0 0,0 1 0,1-1 0,15 13 0,6-4 0,0-1 0,0 0 0,0-2 0,1-1 0,26 4 0,122 5 0,-170-13 0,246 3 0,-234-3 0,0 0 0,21 5 0,-29-5 0,0 0 0,-1 1 0,1-1 0,-1 1 0,1 0 0,-1 1 0,0-1 0,0 1 0,7 5 0,-11-7 0,1-1 0,-1 0 0,1 1 0,0-1 0,-1 1 0,1-1 0,-1 1 0,1 0 0,-1-1 0,1 1 0,-1-1 0,0 1 0,1 0 0,-1-1 0,0 1 0,0 0 0,1 0 0,-1-1 0,0 1 0,0 0 0,0 0 0,0-1 0,0 1 0,0 0 0,0 0 0,0-1 0,0 1 0,0 0 0,0 0 0,0-1 0,-1 1 0,1 0 0,0-1 0,-1 1 0,1 0 0,0-1 0,-1 1 0,1 0 0,-1-1 0,1 1 0,-1-1 0,1 1 0,-1-1 0,1 1 0,-1-1 0,0 1 0,1-1 0,-1 1 0,0-1 0,-4 3 0,0-1 0,0 0 0,0 0 0,0 0 0,-9 1 0,-43 5 0,-1-3 0,-113-3 0,110-3 0,-968-2 0,946 7 0,-130 23 0,133-14 0,-154 5 0,209-18 0,9-1 0,1 1 0,-1 0 0,-27 5 0,42-5 0,0 0 0,0 1 0,0-1 0,0 0 0,0 0 0,0 1 0,0-1 0,1 0 0,-1 1 0,0-1 0,0 1 0,0-1 0,0 1 0,1 0 0,-1-1 0,0 1 0,0 0 0,1 0 0,0-1 0,0 1 0,0-1 0,0 0 0,0 1 0,0-1 0,0 0 0,0 1 0,1-1 0,-1 0 0,0 1 0,0-1 0,0 0 0,1 1 0,-1-1 0,0 0 0,0 1 0,1-1 0,-1 0 0,0 0 0,0 1 0,1-1 0,-1 0 0,0 0 0,1 1 0,-1-1 0,0 0 0,1 0 0,5 3 0,0-1 0,0 0 0,-1 0 0,12 2 0,47 6-211,83 3 1,72-9-371,-153-4 530,175-2 22,134 3-90,-236 14 647,-87-7-191,60 1-1,1005-9-93,-495-2-1851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02.276"/>
    </inkml:context>
    <inkml:brush xml:id="br0">
      <inkml:brushProperty name="width" value="0.35" units="cm"/>
      <inkml:brushProperty name="height" value="0.35" units="cm"/>
      <inkml:brushProperty name="color" value="#FFFFFF"/>
    </inkml:brush>
  </inkml:definitions>
  <inkml:trace contextRef="#ctx0" brushRef="#br0">4518 494 24575,'-140'1'0,"-169"-3"0,150-14 0,-29 0 0,-516 17 0,670-2 0,-61-12 0,-8-1 0,-26 11 0,74 4 0,-103-14 0,101 3 0,-24-5 0,-1 3 0,-106-1 0,151 13 0,-1-1 0,-51-9 0,27 1 0,-90-3 0,-64 13 0,87 0 0,93-2 0,-57-11 0,-10-1 0,-271 9 0,221 5 0,143-1 0,1 0 0,0 1 0,-1 1 0,1-1 0,0 2 0,-13 3 0,21-5 0,-1-1 0,1 1 0,-1-1 0,1 1 0,-1 0 0,1 0 0,0-1 0,-1 1 0,1 0 0,0 0 0,0 0 0,-1 0 0,1 0 0,0 1 0,0-1 0,0 0 0,1 0 0,-1 1 0,0-1 0,0 1 0,1-1 0,-1 0 0,1 1 0,-1-1 0,1 1 0,0-1 0,-1 1 0,1 0 0,0-1 0,0 1 0,0-1 0,0 1 0,0-1 0,1 1 0,-1-1 0,0 1 0,1 0 0,-1-1 0,1 0 0,0 1 0,-1-1 0,1 1 0,0-1 0,0 0 0,0 1 0,0-1 0,2 2 0,0 1 0,0-1 0,1 1 0,0-1 0,0 0 0,0 0 0,0 0 0,0 0 0,1-1 0,-1 0 0,1 0 0,0 0 0,0 0 0,-1-1 0,10 2 0,8 1 0,42 1 0,-63-5 0,292 0 0,-120-3 0,807 3 0,-813-14 0,-59 2 0,23-5 0,-78 8 0,78-1 0,-28 11 0,-1316 0 0,614-2 0,548-1 0,-62-11 0,-29-2 0,27 12 0,47 3 0,0-2 0,-121-22 0,36-18 0,150 41 0,1 1 0,-1-1 0,1 1 0,0-1 0,-1 1 0,1 0 0,-1 0 0,1 0 0,-1 1 0,1-1 0,0 0 0,-1 1 0,1 0 0,0-1 0,-3 2 0,4-2 0,1 1 0,-1-1 0,1 0 0,0 1 0,-1-1 0,1 0 0,0 1 0,-1-1 0,1 1 0,0-1 0,0 0 0,-1 1 0,1-1 0,0 1 0,0-1 0,0 1 0,-1-1 0,1 1 0,0-1 0,0 1 0,0-1 0,0 0 0,0 1 0,0-1 0,0 1 0,0 0 0,1 1 0,0 0 0,-1-1 0,1 1 0,0-1 0,0 1 0,0-1 0,0 1 0,0-1 0,0 0 0,0 1 0,3 1 0,7 5 0,1 0 0,0-1 0,0-1 0,0 1 0,1-2 0,0 0 0,22 5 0,1 2 0,2 1 0,51 21 0,-63-24 0,1-1 0,0-2 0,0 0 0,0-2 0,33 2 0,-50-5 0,0-1 0,-1 0 0,0 1 0,0 1 0,11 4 0,-18-6 0,0-1 0,0 1 0,0 0 0,0 0 0,-1 0 0,1 0 0,0 1 0,0-1 0,-1 0 0,1 1 0,-1-1 0,1 1 0,-1-1 0,1 1 0,-1 0 0,0 0 0,0 0 0,0 0 0,0-1 0,0 1 0,-1 0 0,1 1 0,0 3 0,-1-4 0,0-1 0,-1 1 0,1 0 0,-1-1 0,0 1 0,0 0 0,1-1 0,-1 1 0,0-1 0,0 1 0,-1-1 0,1 1 0,0-1 0,0 0 0,-1 0 0,1 0 0,-1 1 0,1-1 0,-1-1 0,1 1 0,-1 0 0,1 0 0,-1 0 0,-2 0 0,-46 14 0,2-6 0,-1-2 0,-60 0 0,-17 1 0,-51 9 0,321-18 0,-55 2 0,157-1 0,-307-1 0,-85 3 0,138-1 0,1 0 0,-1 0 0,1 0 0,-1 1 0,1 1 0,0-1 0,0 1 0,0 0 0,0 1 0,1 0 0,-1 0 0,1 0 0,-7 7 0,10-9 0,0 1 0,0 1 0,0-1 0,1 0 0,-1 1 0,1-1 0,0 1 0,0 0 0,0-1 0,0 1 0,1 0 0,0 0 0,0 0 0,0 1 0,0-1 0,0 0 0,1 0 0,0 0 0,0 1 0,0-1 0,0 0 0,1 0 0,0 0 0,0 1 0,1 4 0,1-2 0,0-1 0,1 0 0,-1 1 0,1-1 0,0 0 0,1-1 0,-1 1 0,1-1 0,0 0 0,8 6 0,1 0 0,1 0 0,0-1 0,17 8 0,-14-9 0,1-2 0,0 0 0,0-1 0,21 4 0,81 9 0,-21-4 0,-11-2 0,1-5 0,136-3 0,1097-7 0,-717 3 0,-579-3 0,-1 0 0,42-10 0,-39 6 0,54-4 0,6 9 0,-43 2 0,0-2 0,60-10 0,72-26 0,-142 31 0,0 2 0,59 0 0,-53 3 0,60-8 0,-14-1 0,1 3 0,90 5 0,-172 3 0,1-2 0,-1 1 0,1-1 0,-1 0 0,1 0 0,-1-1 0,0 0 0,0 0 0,0-1 0,13-7 0,-15 7 0,-1 0 0,0 0 0,0-1 0,0 0 0,0 0 0,-1 0 0,1 0 0,-1 0 0,0-1 0,-1 1 0,1-1 0,-1 0 0,0 0 0,0 0 0,3-10 0,-1-5 0,-1 0 0,0 1 0,-2-1 0,0 0 0,-3-35 0,-23-100 0,15 103 0,7 42 0,0 0 0,0 0 0,-1 1 0,-1-1 0,0 1 0,0 0 0,-1 0 0,0 1 0,0-1 0,-1 1 0,-13-12 0,7 6 0,0 0 0,-15-24 0,21 24 0,0 0 0,-8-21 0,11 23 0,-1 0 0,0 0 0,-12-17 0,15 25 0,-1 0 0,-1 0 0,1 0 0,-1 1 0,1-1 0,-1 1 0,0 0 0,0 0 0,-1 1 0,1-1 0,0 1 0,-1 0 0,-5-2 0,-24-6 0,0 1 0,0 2 0,-1 2 0,-41-2 0,-143 6 0,98 4 0,33-5 0,-99 4 0,161 2 0,-28 6 0,-20 4 0,-22 2 0,62-9 0,-55 4 0,-334-9 0,211-4 0,-900 2-1365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12.320"/>
    </inkml:context>
    <inkml:brush xml:id="br0">
      <inkml:brushProperty name="width" value="0.35" units="cm"/>
      <inkml:brushProperty name="height" value="0.35" units="cm"/>
      <inkml:brushProperty name="color" value="#FFFFFF"/>
    </inkml:brush>
  </inkml:definitions>
  <inkml:trace contextRef="#ctx0" brushRef="#br0">4169 340 24575,'0'402'0,"1"-394"0,-1 1 0,-1-1 0,0 0 0,0 0 0,-1 0 0,-4 14 0,5-19 0,0 0 0,-1 0 0,0-1 0,1 1 0,-1 0 0,0-1 0,0 1 0,-1-1 0,1 1 0,0-1 0,-1 0 0,1 0 0,-1 0 0,0 0 0,0-1 0,0 1 0,0-1 0,0 0 0,-6 2 0,-5 1 0,-1-2 0,0 0 0,0 0 0,0-2 0,0 0 0,-18-2 0,-5-3 0,-48-11 0,48 5 0,-59-25 0,7 1 0,25 13 0,-106-31 0,137 46 0,0 2 0,-1 2 0,1 1 0,-51 4 0,35 0 0,-50-6 0,23-5 0,-89-6 0,142 13 0,0-2 0,0 0 0,0-1 0,-31-12 0,-5 0 0,-183-38 0,207 47 0,-1 2 0,0 2 0,-59 0 0,46 3 0,-51-7 0,-145-12 0,-1 21 0,84 1 0,-1094-2 0,1689-29-1333,-144 5 581,744 12 2436,-634 14-1283,-144 14-401,-96-4 0,352-7 0,-285-7 0,-177 3 0,-5 0 0,-1-1 0,1-3 0,-1-1 0,67-15 0,73-19 0,-177 37 0,1 0 0,0 0 0,-1 0 0,1-1 0,-1 0 0,1 0 0,-1-1 0,0 1 0,0-1 0,0 0 0,0 0 0,-1-1 0,1 0 0,-1 1 0,5-7 0,-4 4 0,-1 0 0,0-1 0,-1 1 0,1-1 0,-1 0 0,-1 0 0,1 0 0,-1 0 0,0-1 0,-1 1 0,1-10 0,0 6 0,-2 0 0,1 0 0,-1 0 0,-1 0 0,0 0 0,0 0 0,-1 0 0,-1 0 0,-4-14 0,4 18 0,0 0 0,0 1 0,-1 0 0,0-1 0,0 1 0,-1 1 0,1-1 0,-1 1 0,-1 0 0,1 0 0,-1 0 0,1 0 0,-1 1 0,-1 0 0,-7-3 0,-6-3 0,-1 2 0,0 1 0,-1 1 0,1 0 0,-1 2 0,-39-4 0,-137 7 0,110 4 0,-1710-1 0,933-3 0,794 0 0,-90 2 0,145 1 0,0 1 0,0 0 0,0 1 0,-22 9 0,-61 31 0,84-37 0,-58 31 0,35-18 0,-61 24 0,93-42 0,0 0 0,0 0 0,0 1 0,0 0 0,1 0 0,-1 0 0,1 1 0,0 0 0,0 0 0,0 0 0,-5 8 0,6-8 0,1 1 0,0 1 0,1-1 0,-1 0 0,1 1 0,0-1 0,1 1 0,-1-1 0,1 1 0,0 0 0,0 0 0,1 10 0,3 113 0,0-41 0,-2-77 0,-1-1 0,2 1 0,0-1 0,0 0 0,0 0 0,2 0 0,-1 0 0,1 0 0,8 13 0,-4-10 0,0 0 0,1 0 0,1-1 0,0 0 0,22 19 0,-10-14 0,0-1 0,1-1 0,0 0 0,1-2 0,1-1 0,49 17 0,27 0 0,0-5 0,207 23 0,-197-35 0,155 9 0,1863-22-1365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13.651"/>
    </inkml:context>
    <inkml:brush xml:id="br0">
      <inkml:brushProperty name="width" value="0.35" units="cm"/>
      <inkml:brushProperty name="height" value="0.35" units="cm"/>
      <inkml:brushProperty name="color" value="#FFFFFF"/>
    </inkml:brush>
  </inkml:definitions>
  <inkml:trace contextRef="#ctx0" brushRef="#br0">799 340 24575,'-142'1'0,"-168"-3"0,268-2 0,1-2 0,0-2 0,-41-14 0,63 17 0,-16-2 0,29 7 0,0-1 0,-1 0 0,1 0 0,0-1 0,-1 0 0,1 0 0,0 0 0,0-1 0,1 0 0,-1 0 0,-7-5 0,12 7 0,1 0 0,-1 1 0,1-1 0,-1 0 0,1 1 0,-1-1 0,1 0 0,0 1 0,-1-1 0,1 0 0,0 0 0,-1 1 0,1-1 0,0 0 0,0 0 0,0 0 0,0 1 0,0-1 0,0 0 0,0 0 0,0 0 0,0 0 0,0 1 0,0-1 0,0 0 0,1 0 0,-1-1 0,1 1 0,1-1 0,-1 0 0,0 0 0,1 0 0,-1 1 0,1-1 0,-1 1 0,1-1 0,0 1 0,2-2 0,7-4 7,1 0 0,0 1-1,0 0 1,1 1-1,21-5 1,71-12-188,-100 21 163,379-34-827,-71 11 894,-237 15-49,-14 2 0,-1-2 0,73-21 0,-90 19-82,0 2 0,1 1 0,0 3 0,67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15.594"/>
    </inkml:context>
    <inkml:brush xml:id="br0">
      <inkml:brushProperty name="width" value="0.35" units="cm"/>
      <inkml:brushProperty name="height" value="0.35" units="cm"/>
      <inkml:brushProperty name="color" value="#FFFFFF"/>
    </inkml:brush>
  </inkml:definitions>
  <inkml:trace contextRef="#ctx0" brushRef="#br0">1 1 24575,'5'0'0,"8"0"0,5 0 0,7 0 0,3 0 0,2 0 0,1 0 0,1 0 0,0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23.329"/>
    </inkml:context>
    <inkml:brush xml:id="br0">
      <inkml:brushProperty name="width" value="0.35" units="cm"/>
      <inkml:brushProperty name="height" value="0.35" units="cm"/>
      <inkml:brushProperty name="color" value="#FFFFFF"/>
    </inkml:brush>
  </inkml:definitions>
  <inkml:trace contextRef="#ctx0" brushRef="#br0">3756 0 24575,'-2'24'0,"-1"1"0,-2-1 0,0 0 0,-1 0 0,-16 38 0,1-1 0,12-26 0,2 0 0,-5 56 0,11-82 0,-1 0 0,0 0 0,0 1 0,0-1 0,-1 0 0,-1-1 0,-6 14 0,8-18 0,-1 1 0,0-1 0,0 0 0,0-1 0,-1 1 0,1 0 0,-1-1 0,0 0 0,0 0 0,0 0 0,0 0 0,-1-1 0,1 1 0,-1-1 0,-9 3 0,-4-1 0,0 0 0,-1-1 0,1-1 0,-23 0 0,-81-7 0,39 1 0,15 4 0,29 0 0,0-1 0,-76-11 0,67 3 0,0 3 0,0 2 0,-52 3 0,71-1 0,0 0 0,-35-8 0,30 4 0,-37-2 0,-408 5 0,244 5 0,-1569-2 0,4134 0 0,-2071-22 0,-190 13 0,12-5-1365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25.287"/>
    </inkml:context>
    <inkml:brush xml:id="br0">
      <inkml:brushProperty name="width" value="0.35" units="cm"/>
      <inkml:brushProperty name="height" value="0.35" units="cm"/>
      <inkml:brushProperty name="color" value="#FFFFFF"/>
    </inkml:brush>
  </inkml:definitions>
  <inkml:trace contextRef="#ctx0" brushRef="#br0">488 123 24575,'1'-1'0,"0"-1"0,0 1 0,0-1 0,0 1 0,0-1 0,0 1 0,1 0 0,-1 0 0,1-1 0,-1 1 0,1 0 0,-1 0 0,1 1 0,0-1 0,-1 0 0,1 0 0,0 1 0,2-1 0,4-3 0,19-7 0,0 1 0,1 1 0,0 1 0,45-7 0,118-3 0,-55 8 0,216-6 0,-333 17 0,-19-1 0,0 0 0,0 0 0,0 0 0,0 0 0,0 0 0,0 0 0,0 0 0,0 1 0,0-1 0,0 0 0,0 0 0,0 0 0,-1 0 0,1 0 0,0 0 0,0 0 0,0 0 0,0 0 0,0 0 0,0 0 0,0 0 0,0 0 0,0 0 0,0 0 0,0 1 0,0-1 0,0 0 0,0 0 0,0 0 0,0 0 0,0 0 0,0 0 0,0 0 0,0 0 0,0 0 0,0 0 0,0 0 0,0 0 0,0 1 0,0-1 0,0 0 0,0 0 0,0 0 0,0 0 0,0 0 0,1 0 0,-1 0 0,0 0 0,0 0 0,0 0 0,0 0 0,0 0 0,0 0 0,0 0 0,0 0 0,0 0 0,0 0 0,0 0 0,0 0 0,-33 9 0,-456 102-1273,-369 93 1216,833-196 57,25-8 0,0 0 0,0 0 0,0 0 0,0 1 0,0-1 0,0 0 0,0 0 0,0 0 0,0 1 0,0-1 0,0 0 0,1 0 0,-1 0 0,0 1 0,0-1 0,0 0 0,0 0 0,0 0 0,1 0 0,-1 1 0,0-1 0,0 0 0,0 0 0,1 0 0,-1 0 0,0 0 0,0 0 0,0 0 0,1 0 0,-1 0 0,0 0 0,0 1 0,0-1 0,1 0 0,-1 0 0,0 0 0,0 0 0,1-1 0,-1 1 0,0 0 0,0 0 0,0 0 0,1 0 0,-1 0 0,0 0 0,1 0 0,52 2 0,-52-2 0,691-2-1517,-180-1 2467,-602 21-950,86-18 0,-137 24 297,-200 60 0,236-47-225,-144 42 193,228-74-265,26-3 0,40-6 0,225-40-668,-46 6 114,766-173 506,-942 197 80,1 3 1,0 2 0,0 2 0,63-1-1,-42 10 326,-28 1-15,0-2 0,1-3 0,-1-1 0,51-10 0,152-40-343,-180 43 0,120-4 0,-120 15 224,-30 1-754,1-3 1,41-4-1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3:58.51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28.403"/>
    </inkml:context>
    <inkml:brush xml:id="br0">
      <inkml:brushProperty name="width" value="0.35" units="cm"/>
      <inkml:brushProperty name="height" value="0.35" units="cm"/>
      <inkml:brushProperty name="color" value="#FFFFFF"/>
    </inkml:brush>
  </inkml:definitions>
  <inkml:trace contextRef="#ctx0" brushRef="#br0">3082 369 24575,'-5'-4'0,"0"1"0,-1-1 0,1 1 0,-1 0 0,1 0 0,-1 1 0,0-1 0,0 1 0,0 1 0,-8-2 0,-2-2 0,-24-3 0,-1 1 0,0 2 0,0 2 0,-41 1 0,29 2 0,-86-13 0,74 4 0,-90-2 0,-65 12 0,76 0 0,-891-1-784,823-16 1165,-9 0 22,105 18-403,-177-4 0,286 2 0,1-1 0,-1 0 0,0 0 0,1-1 0,0 1 0,-1-2 0,1 1 0,0-1 0,-8-4 0,12 6 0,0-1 0,0 1 0,0 0 0,1-1 0,-1 0 0,0 1 0,1-1 0,0 0 0,-1 0 0,1 1 0,0-1 0,0 0 0,0 0 0,0 0 0,0-1 0,1 1 0,-1 0 0,0 0 0,1 0 0,0-1 0,-1 1 0,1 0 0,0 0 0,0-1 0,1 1 0,-1 0 0,0 0 0,1-1 0,-1 1 0,1 0 0,1-3 0,2-3 0,0-1 0,1 1 0,0 0 0,0 0 0,1 1 0,0 0 0,0 0 0,1 0 0,0 1 0,0 0 0,1 0 0,-1 0 0,1 1 0,0 0 0,1 1 0,-1 0 0,1 0 0,0 1 0,0 0 0,0 1 0,15-3 0,34 2 0,94 5 0,3 1 0,31-18 0,44-2 0,91 19-1365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30.868"/>
    </inkml:context>
    <inkml:brush xml:id="br0">
      <inkml:brushProperty name="width" value="0.35" units="cm"/>
      <inkml:brushProperty name="height" value="0.35" units="cm"/>
      <inkml:brushProperty name="color" value="#FFFFFF"/>
    </inkml:brush>
  </inkml:definitions>
  <inkml:trace contextRef="#ctx0" brushRef="#br0">3941 699 24575,'-32'-1'0,"1"-2"0,-32-8 0,-32-2 0,-39 11 0,-4 0 0,109-2 0,0-1 0,0-1 0,1-1 0,0-2 0,-48-21 0,59 23 0,0 1 0,-1 0 0,0 2 0,0 0 0,0 1 0,-23-1 0,-114 5 0,66 2 0,-279-3 0,342-2 0,0-1 0,0-1 0,1-1 0,-41-14 0,-41-8 0,57 18 0,3-1 0,-70-3 0,99 11 0,-1 0 0,1 0 0,0-2 0,0-1 0,0 0 0,0-1 0,1-1 0,0 0 0,0-1 0,-18-13 0,10 7 0,0 1 0,0 1 0,-47-14 0,-84-13 0,115 33 0,1 1 0,-58 1 0,-47-4 0,27-16 0,101 19 0,0 0 0,1-2 0,0 0 0,-26-16 0,33 18 0,0 0 0,0 0 0,-1 1 0,1 1 0,-1-1 0,0 1 0,-11-1 0,-5 1 0,-38-1 0,19 2 0,-53-11 0,17 2 0,55 6 0,1 0 0,0-1 0,0-1 0,-35-16 0,32 11 0,0 2 0,-57-12 0,44 14-341,0-1 0,1-3-1,-48-20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34.561"/>
    </inkml:context>
    <inkml:brush xml:id="br0">
      <inkml:brushProperty name="width" value="0.35" units="cm"/>
      <inkml:brushProperty name="height" value="0.35" units="cm"/>
      <inkml:brushProperty name="color" value="#FFFFFF"/>
    </inkml:brush>
  </inkml:definitions>
  <inkml:trace contextRef="#ctx0" brushRef="#br0">2131 248 24575,'-26'-2'0,"-1"0"0,1-2 0,-1-1 0,1-1 0,-33-12 0,57 17 0,-48-14 0,-1 2 0,-1 3 0,0 2 0,0 2 0,-60 1 0,75 5 0,-125-2 0,130 0 0,1-2 0,1-1 0,-39-11 0,39 8 0,0 1 0,-1 1 0,-44-1 0,-92 6 0,-5 0 0,73-14 0,0 0 0,-25 1 0,-20-2 0,71 16 0,42 1 0,0-1 0,-46-7 0,54 0 0,23 7 0,0 0 0,0 0 0,0 0 0,0 0 0,1 0 0,-1 0 0,0 0 0,0 0 0,0 0 0,0 0 0,0 0 0,1-1 0,-1 1 0,0 0 0,0 0 0,0 0 0,0 0 0,0 0 0,0 0 0,0-1 0,0 1 0,0 0 0,1 0 0,-1 0 0,0 0 0,0-1 0,0 1 0,0 0 0,0 0 0,0 0 0,0 0 0,0-1 0,0 1 0,0 0 0,0 0 0,0 0 0,0 0 0,0-1 0,0 1 0,-1 0 0,1 0 0,0 0 0,0 0 0,0 0 0,0-1 0,0 1 0,0 0 0,0 0 0,0 0 0,0 0 0,-1 0 0,1 0 0,0-1 0,0 1 0,0 0 0,0 0 0,0 0 0,-1 0 0,1 0 0,0 0 0,0 0 0,0 0 0,0 0 0,-1 0 0,1 0 0,0 0 0,16-4 0,55-3 0,120 5 0,-109 3 0,3413 0-1365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37.249"/>
    </inkml:context>
    <inkml:brush xml:id="br0">
      <inkml:brushProperty name="width" value="0.35" units="cm"/>
      <inkml:brushProperty name="height" value="0.35" units="cm"/>
      <inkml:brushProperty name="color" value="#FFFFFF"/>
    </inkml:brush>
  </inkml:definitions>
  <inkml:trace contextRef="#ctx0" brushRef="#br0">1328 1295 24575,'-6'-1'0,"1"0"0,-1 0 0,1-1 0,-1 1 0,1-1 0,0 0 0,0-1 0,0 1 0,-9-7 0,-13-5 0,-2 2 0,-1 2 0,0 0 0,0 2 0,-1 2 0,0 1 0,-38-2 0,-161-30 0,124 18 0,79 13 0,-41-15 0,46 13 0,-1 1 0,-39-6 0,-86 7 0,104 6 0,-77-9 0,113 8 0,1-1 0,-1 1 0,0-2 0,0 1 0,1-1 0,-1 0 0,1-1 0,-11-7 0,14 8 0,0 0 0,0-1 0,1 1 0,-1-1 0,1 0 0,0 0 0,0 0 0,0-1 0,0 1 0,1-1 0,0 1 0,0-1 0,0 0 0,-2-7 0,-1-20 0,1 1 0,2-1 0,1 1 0,1-1 0,5-34 0,-3 43 0,1-1 0,1 1 0,2 1 0,0-1 0,1 1 0,1 0 0,1 1 0,1-1 0,1 2 0,19-27 0,-7 12 0,1 2 0,3 0 0,53-51 0,-17 22 0,-31 31 0,37-30 0,-41 39 0,5-3 0,35-22 0,-56 40 0,-1 1 0,1 0 0,0 1 0,1 1 0,-1 0 0,1 0 0,18-2 0,20 2 0,1 3 0,53 5 0,4 0 0,116-4-1365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3:42.601"/>
    </inkml:context>
    <inkml:brush xml:id="br0">
      <inkml:brushProperty name="width" value="0.35" units="cm"/>
      <inkml:brushProperty name="height" value="0.35" units="cm"/>
      <inkml:brushProperty name="color" value="#FFFFFF"/>
    </inkml:brush>
  </inkml:definitions>
  <inkml:trace contextRef="#ctx0" brushRef="#br0">1 65 24575,'0'-2'0,"0"1"0,0 0 0,1 0 0,-1 0 0,1 0 0,-1 0 0,1 0 0,-1 0 0,1 1 0,0-1 0,-1 0 0,1 0 0,0 0 0,0 1 0,0-1 0,0 0 0,-1 1 0,1-1 0,0 0 0,0 1 0,0-1 0,0 1 0,0 0 0,0-1 0,1 1 0,-1 0 0,1-1 0,34-5 0,-33 6 0,96-5 0,-58 4 0,60-9 0,-37 0 0,92-1 0,67 12 0,-79 1 0,-84-2-1365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2:19.125"/>
    </inkml:context>
    <inkml:brush xml:id="br0">
      <inkml:brushProperty name="width" value="0.35" units="cm"/>
      <inkml:brushProperty name="height" value="0.35" units="cm"/>
      <inkml:brushProperty name="color" value="#FFFFFF"/>
    </inkml:brush>
  </inkml:definitions>
  <inkml:trace contextRef="#ctx0" brushRef="#br0">226 0 24575,'847'0'0,"-1500"0"0,642 0 0,-32 2 0,41-2 0,1 0 0,-1 0 0,1 0 0,-1 0 0,1 1 0,-1-1 0,1 1 0,-1-1 0,1 1 0,0-1 0,-1 1 0,1 0 0,0 0 0,-1 0 0,1 0 0,0 0 0,0 0 0,0 0 0,0 0 0,0 0 0,-1 2 0,1-2 0,1-1 0,0 1 0,0-1 0,0 1 0,0-1 0,0 1 0,0-1 0,0 1 0,0-1 0,0 1 0,0-1 0,0 1 0,0-1 0,0 1 0,1-1 0,-1 1 0,0-1 0,0 1 0,0-1 0,1 1 0,-1-1 0,0 1 0,1-1 0,-1 0 0,0 1 0,1 0 0,17 9 0,19 0 0,86 8 0,0-4 0,171-4 0,-278-9 0,-23 2 0,-32 4 0,-335 13-663,90-8 233,211-7 430,-100 7 0,1377-13-629,-1313 0 817,-106 2 747,170 1-735,1 3-1,-79 18 1,16 3-200,102-24 0,7 0 0,12 0 0,24 0 0,357-3 0,-1245 1 0,1104 1-197,301-3-431,-478 0 628,1-3 0,0-4 0,-2-3 0,113-32 0,-166 38 54,1 0 0,-1 2 0,1 1 0,24-1 0,97 5 386,-57 2-325,967-3-115,-1030-2 0,-1 0 0,41-10 0,-37 6 0,40-3 0,266 6 0,-170 5 0,-79-3 0,100 3 0,-164 1 0,0 1 0,0 1 0,0 1 0,-1 1 0,34 16 0,-6 4 0,-45-25 0,1 1 0,-1-1 0,0 1 0,0 0 0,1 0 0,-2 0 0,1 1 0,0-1 0,-1 1 0,3 4 0,-4-7 0,-1 0 0,0 0 0,0-1 0,1 1 0,-1 0 0,0 0 0,0 0 0,0-1 0,0 1 0,0 0 0,0 0 0,0 0 0,0-1 0,0 1 0,0 0 0,0 0 0,0 0 0,-1-1 0,1 1 0,0 0 0,-1 0 0,1-1 0,0 1 0,-1 0 0,0 0 0,-1 1 0,1-1 0,-1 0 0,1 1 0,-1-1 0,0 0 0,0 0 0,0 0 0,1 0 0,-1-1 0,-2 2 0,-6 0 0,1 0 0,-1 0 0,-11 0 0,21-2 0,-31 2 0,-1-1 0,1-1 0,0-2 0,0-2 0,1 0 0,-1-2 0,1-1 0,-31-12 0,49 14 0,-14-6 0,1 2 0,-1 1 0,-1 0 0,1 2 0,-1 1 0,-37-2 0,36 5 0,-50-9 0,49 5 0,-49-2 0,47 7 0,-154-10 0,-21-11 0,37 5 0,43 7 0,-170 7 0,150 5 0,-449-2 0,567-1 0,1-2 0,-33-7 0,36 5 0,0 1 0,-47-1 0,70 5 0,1 0 0,-1 0 0,0 0 0,1 0 0,-1 0 0,0 0 0,1 0 0,-1 0 0,0 0 0,1 0 0,-1 0 0,0 1 0,1-1 0,-1 0 0,1 0 0,-1 1 0,0-1 0,1 1 0,-1-1 0,1 0 0,-1 1 0,1-1 0,-1 1 0,0 0 0,1 0 0,0-1 0,0 1 0,0 0 0,0-1 0,1 1 0,-1-1 0,0 1 0,0 0 0,0-1 0,1 1 0,-1-1 0,0 1 0,1 0 0,-1-1 0,0 1 0,1-1 0,-1 0 0,1 1 0,-1-1 0,1 1 0,3 3 0,0-1 0,0 0 0,0 0 0,0-1 0,9 4 0,185 50 0,-103-32 0,-45-13 0,1-1 0,101 4 0,106-14 0,-102-3 0,357 3 0,-473-2 0,68-12 0,-64 7 0,47-2 0,420 8 219,-245 3-1803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2:26.572"/>
    </inkml:context>
    <inkml:brush xml:id="br0">
      <inkml:brushProperty name="width" value="0.35" units="cm"/>
      <inkml:brushProperty name="height" value="0.35" units="cm"/>
      <inkml:brushProperty name="color" value="#FFFFFF"/>
    </inkml:brush>
  </inkml:definitions>
  <inkml:trace contextRef="#ctx0" brushRef="#br0">4535 1 24575,'-1'31'0,"2"1"0,1-1 0,2 1 0,1-1 0,1 0 0,14 40 0,5-3 0,19 56 0,-39-103 0,0 1 0,-1-1 0,-1 1 0,0 24 0,-3 4 0,-4 144 0,4-191 0,-1 0 0,1-1 0,-1 1 0,0 0 0,0 0 0,0-1 0,0 1 0,-1 0 0,1-1 0,-1 1 0,0-1 0,1 0 0,-1 1 0,0-1 0,0 0 0,0 0 0,-1 0 0,1-1 0,0 1 0,-1 0 0,1-1 0,-1 0 0,0 1 0,1-1 0,-1 0 0,0-1 0,0 1 0,-3 0 0,-9 2 0,0-1 0,-1 0 0,1-1 0,-17-2 0,19 1 0,-875-6 0,-2230 6 0,3099 0 0,0-1 0,0-1 0,0-1 0,0-1 0,0 0 0,1-1 0,-1-1 0,1-1 0,1-1 0,-19-11 0,-8-4 0,15 8 0,1-1 0,0-1 0,-26-22 0,47 33 0,0 0 0,0 0 0,1-1 0,0 0 0,0-1 0,0 1 0,1-1 0,1 0 0,-1-1 0,1 1 0,1-1 0,-1 1 0,2-1 0,-1 0 0,-1-12 0,2 11 0,1-1 0,1 1 0,-1-1 0,2 0 0,-1 1 0,1-1 0,4-15 0,-3 20 0,0 0 0,1 1 0,-1-1 0,1 1 0,0 0 0,0-1 0,1 1 0,-1 1 0,1-1 0,0 0 0,0 1 0,1 0 0,0 0 0,8-6 0,6-1 0,0 1 0,1 0 0,0 1 0,0 1 0,39-9 0,114-14 0,-79 16 0,-10 5 0,1 3 0,135 8 0,-88 1 0,2805-2 0,-2910-1-227,1-2-1,-1 0 1,0-2-1,0-1 1,28-10-1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44.020"/>
    </inkml:context>
    <inkml:brush xml:id="br0">
      <inkml:brushProperty name="width" value="0.35" units="cm"/>
      <inkml:brushProperty name="height" value="0.35" units="cm"/>
      <inkml:brushProperty name="color" value="#FFFFFF"/>
    </inkml:brush>
  </inkml:definitions>
  <inkml:trace contextRef="#ctx0" brushRef="#br0">1288 369 24575,'1'0'0,"0"0"0,0 0 0,-1-1 0,1 1 0,0 0 0,0 0 0,-1-1 0,1 1 0,0 0 0,-1-1 0,1 1 0,0-1 0,-1 1 0,1-1 0,-1 1 0,1-1 0,0 0 0,-1 1 0,0-1 0,1 1 0,-1-1 0,1 0 0,-1 0 0,0 1 0,1-1 0,-1 0 0,0 0 0,0 1 0,0-1 0,1-1 0,-1 0 0,0-1 0,1 1 0,-1-1 0,0 1 0,0-1 0,0 1 0,0-1 0,-2-4 0,-1 1 0,0 0 0,0 0 0,0 0 0,-1 0 0,0 1 0,0-1 0,-1 1 0,1 0 0,-1 1 0,0-1 0,-8-4 0,-12-9 0,-29-17 0,46 31 0,-24-16 0,0 2 0,-1 2 0,0 1 0,-1 1 0,-45-11 0,65 22 0,-18-5 0,-1 1 0,-59-3 0,15 10 0,30 0 0,0-1 0,-59-10 0,-144-28 0,198 33-455,-1 1 0,-61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44.965"/>
    </inkml:context>
    <inkml:brush xml:id="br0">
      <inkml:brushProperty name="width" value="0.35" units="cm"/>
      <inkml:brushProperty name="height" value="0.35" units="cm"/>
      <inkml:brushProperty name="color" value="#FFFFFF"/>
    </inkml:brush>
  </inkml:definitions>
  <inkml:trace contextRef="#ctx0" brushRef="#br0">1 1 24575,'1042'0'0,"-1000"2"0,59 10 0,20 3 0,276-13 0,-207-4 0,-88 0 0,111 5 0,-125 11 0,5-1 0,23 4 0,-79-10 0,67 5 0,-34-12-1365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45.953"/>
    </inkml:context>
    <inkml:brush xml:id="br0">
      <inkml:brushProperty name="width" value="0.35" units="cm"/>
      <inkml:brushProperty name="height" value="0.35" units="cm"/>
      <inkml:brushProperty name="color" value="#FFFFFF"/>
    </inkml:brush>
  </inkml:definitions>
  <inkml:trace contextRef="#ctx0" brushRef="#br0">2950 123 24575,'-897'0'0,"715"-15"0,59 2 0,-36-2 0,-78-3 0,-112 18 0,183 0 0,128-1 0,-69-14 0,66 8 0,-52-2 0,-65-4 0,37 0 0,-119 10-447,201 3-471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1T07:34:00.625"/>
    </inkml:context>
    <inkml:brush xml:id="br0">
      <inkml:brushProperty name="width" value="0.35" units="cm"/>
      <inkml:brushProperty name="height" value="0.35" units="cm"/>
      <inkml:brushProperty name="color" value="#FFFFFF"/>
    </inkml:brush>
  </inkml:definitions>
  <inkml:trace contextRef="#ctx0" brushRef="#br0">111 538 24575,'-9'1'0,"1"0"0,-1 1 0,1 0 0,0 0 0,0 1 0,0 0 0,0 0 0,0 1 0,1 0 0,-1 1 0,-9 7 0,17-12 0,0 0 0,-1 0 0,1 0 0,0 0 0,0 1 0,-1-1 0,1 0 0,0 0 0,0 0 0,-1 0 0,1 0 0,0 1 0,0-1 0,0 0 0,0 0 0,-1 1 0,1-1 0,0 0 0,0 0 0,0 1 0,0-1 0,0 0 0,0 0 0,-1 1 0,1-1 0,0 0 0,0 0 0,0 1 0,0-1 0,0 0 0,0 1 0,0-1 0,0 0 0,0 0 0,0 1 0,1-1 0,-1 0 0,0 0 0,0 1 0,0-1 0,0 0 0,0 0 0,0 1 0,1-1 0,-1 0 0,0 1 0,17 5 0,25-3 0,-42-3 0,35 2 0,0-3 0,0-1 0,0-1 0,52-13 0,-77 13 0,0 0 0,-1-1 0,1 0 0,-1-1 0,0 0 0,0 0 0,-1-1 0,0 0 0,15-15 0,-17 16 0,-1-1 0,1-1 0,-1 1 0,-1-1 0,1 0 0,-1 0 0,0 0 0,-1-1 0,1 1 0,-2-1 0,1 0 0,2-14 0,-1-26 0,-3-1 0,-7-79 0,5 110-136,-1 1-1,-1 0 1,0 0-1,-2 0 1,0 1-1,0-1 1,-2 1-1,0 0 0,-13-21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49.435"/>
    </inkml:context>
    <inkml:brush xml:id="br0">
      <inkml:brushProperty name="width" value="0.35" units="cm"/>
      <inkml:brushProperty name="height" value="0.35" units="cm"/>
      <inkml:brushProperty name="color" value="#FFFFFF"/>
    </inkml:brush>
  </inkml:definitions>
  <inkml:trace contextRef="#ctx0" brushRef="#br0">1 1 24575,'19'1'0,"1"1"0,0 2 0,-1 0 0,0 1 0,0 0 0,0 2 0,18 9 0,34 11 0,-23-12 0,1-3 0,0-1 0,59 4 0,190 15 0,-285-29 0,-1 1 0,1 1 0,-1 0 0,1 0 0,12 7 0,-20-8 0,-1 0 0,0 0 0,0 1 0,-1-1 0,1 1 0,0 0 0,5 6 0,-7-7 0,-1 0 0,0-1 0,0 1 0,0 0 0,0 0 0,0 0 0,0 0 0,0 0 0,0 0 0,-1 0 0,1 0 0,-1 0 0,0 0 0,0 0 0,1 0 0,-1 1 0,-1 2 0,0-2 0,1 0 0,-1 0 0,0-1 0,0 1 0,0 0 0,-1 0 0,1-1 0,-1 1 0,1-1 0,-1 0 0,0 1 0,0-1 0,0 0 0,0 0 0,-1 0 0,1 0 0,0 0 0,-1-1 0,1 1 0,-1-1 0,0 0 0,1 1 0,-6 0 0,-6 2 0,0 0 0,0-1 0,-22 2 0,31-4 0,-203 24 0,119-11 0,52-7 0,-65 4 0,61-11 0,24 0 0,-1-1 0,1 2 0,0 1 0,-31 6 0,43-7 0,1 1 0,-1-1 0,1 1 0,-1 0 0,1 1 0,0-1 0,0 1 0,0 0 0,0 0 0,1 0 0,-1 0 0,1 1 0,-1-1 0,1 1 0,1 0 0,-1 0 0,0 0 0,1 0 0,0 1 0,0-1 0,-3 9 0,3-5 0,0 0 0,1-1 0,0 1 0,0 0 0,1 0 0,0-1 0,0 1 0,1 0 0,0 0 0,0-1 0,1 1 0,0 0 0,0-1 0,1 0 0,0 1 0,0-1 0,1 0 0,0-1 0,6 9 0,7 8 0,1-1 0,1-1 0,43 36 0,-42-39 0,2-1 0,0-1 0,27 15 0,-37-25 0,1 1 0,1-2 0,-1 0 0,1 0 0,0-1 0,0-1 0,23 2 0,226-3 0,-121-6 0,1537 5 0,-1648 1 0,0 1 0,-1 2 0,57 16 0,-54-12 0,1-2 0,59 7 0,40-13 0,-86-3 0,1 3 0,81 11 0,-69-3 0,94 3 0,63-13 0,-85 0 0,358 1-1365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50.936"/>
    </inkml:context>
    <inkml:brush xml:id="br0">
      <inkml:brushProperty name="width" value="0.35" units="cm"/>
      <inkml:brushProperty name="height" value="0.35" units="cm"/>
      <inkml:brushProperty name="color" value="#FFFFFF"/>
    </inkml:brush>
  </inkml:definitions>
  <inkml:trace contextRef="#ctx0" brushRef="#br0">427 1025 24575,'2'-1'0,"-1"1"0,0 0 0,0-1 0,0 1 0,0-1 0,0 1 0,0-1 0,-1 1 0,1-1 0,0 0 0,0 1 0,0-1 0,0 0 0,-1 0 0,1 1 0,0-1 0,-1 0 0,1 0 0,0 0 0,-1 0 0,0 0 0,1 0 0,-1 0 0,1 0 0,-1 0 0,0-2 0,7-33 0,-7 33 0,5-53 0,-3 0 0,-7-79 0,2 117 0,-1-1 0,-1 1 0,-1 1 0,-1-1 0,0 1 0,-12-19 0,14 25 0,-70-118 0,25 45 0,27 48 0,-2 1 0,-39-43 0,-8-11 0,-18-23-1365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53.016"/>
    </inkml:context>
    <inkml:brush xml:id="br0">
      <inkml:brushProperty name="width" value="0.35" units="cm"/>
      <inkml:brushProperty name="height" value="0.35" units="cm"/>
      <inkml:brushProperty name="color" value="#FFFFFF"/>
    </inkml:brush>
  </inkml:definitions>
  <inkml:trace contextRef="#ctx0" brushRef="#br0">20 1 24575,'0'5'0,"0"7"0,0 7 0,0 5 0,5 9 0,7-1 0,2-1 0,-13-6 0,-16-7 0,-21-6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53.771"/>
    </inkml:context>
    <inkml:brush xml:id="br0">
      <inkml:brushProperty name="width" value="0.35" units="cm"/>
      <inkml:brushProperty name="height" value="0.35" units="cm"/>
      <inkml:brushProperty name="color" value="#FFFFFF"/>
    </inkml:brush>
  </inkml:definitions>
  <inkml:trace contextRef="#ctx0" brushRef="#br0">2446 119 24575,'-49'-2'0,"-62"-11"0,-37-2 0,11 0 0,11 0 0,-69-1 0,-69-1 0,-938 18 0,1167-2 143,-61-12 1,13 1-1796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57.519"/>
    </inkml:context>
    <inkml:brush xml:id="br0">
      <inkml:brushProperty name="width" value="0.35" units="cm"/>
      <inkml:brushProperty name="height" value="0.35" units="cm"/>
      <inkml:brushProperty name="color" value="#FFFFFF"/>
    </inkml:brush>
  </inkml:definitions>
  <inkml:trace contextRef="#ctx0" brushRef="#br0">1 308 24575,'25'-6'0,"-6"0"0,28-2 0,97-5 0,55 13 0,-106 1 0,823 0 0,-900-1 0,0-1 0,-1 0 0,1-1 0,-1-1 0,1-1 0,-1 0 0,0-1 0,-1 0 0,1-1 0,-1-1 0,0 0 0,16-12 0,-7 3 0,145-88 0,-149 95 0,0 2 0,0 0 0,0 0 0,22-2 0,84-10 0,-17 3 0,-55 7-455,0 3 0,95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2:00.104"/>
    </inkml:context>
    <inkml:brush xml:id="br0">
      <inkml:brushProperty name="width" value="0.35" units="cm"/>
      <inkml:brushProperty name="height" value="0.35" units="cm"/>
      <inkml:brushProperty name="color" value="#FFFFFF"/>
    </inkml:brush>
  </inkml:definitions>
  <inkml:trace contextRef="#ctx0" brushRef="#br0">2574 0 24575,'-1718'0'0,"1677"3"0,1 1 0,0 2 0,0 2 0,-68 23 0,83-23 0,0 1 0,1 1 0,0 2 0,0 0 0,1 1 0,-42 33 0,33-21-151,-1-1-1,-1-2 0,-2-1 0,0-2 1,-1-1-1,0-2 0,-2-1 1,-53 12-1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08.229"/>
    </inkml:context>
    <inkml:brush xml:id="br0">
      <inkml:brushProperty name="width" value="0.35" units="cm"/>
      <inkml:brushProperty name="height" value="0.35" units="cm"/>
      <inkml:brushProperty name="color" value="#FFFFFF"/>
    </inkml:brush>
  </inkml:definitions>
  <inkml:trace contextRef="#ctx0" brushRef="#br0">2 0 24575,'-1'79'0,"3"87"0,12-78 0,-8-59 0,4 39 0,-7-34-682,8 35-1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18.453"/>
    </inkml:context>
    <inkml:brush xml:id="br0">
      <inkml:brushProperty name="width" value="0.35" units="cm"/>
      <inkml:brushProperty name="height" value="0.35" units="cm"/>
      <inkml:brushProperty name="color" value="#FFFFFF"/>
    </inkml:brush>
  </inkml:definitions>
  <inkml:trace contextRef="#ctx0" brushRef="#br0">4392 96 24575,'-4'3'0,"1"0"0,-1 0 0,0-1 0,1 0 0,-1 0 0,0 0 0,-1 0 0,1-1 0,0 1 0,0-1 0,-8 1 0,-52 3 0,46-4 0,-115-1 0,-27 2 0,144 0 0,-32 8 0,-14 3 0,-237-8 0,171-7 0,-1157 2 0,1250-2 0,0-2 0,0-1 0,-65-19 0,-1-1 0,54 15 0,12 3 0,-54-6 0,44 9 0,0-2 0,-81-22 0,91 19 0,0 2 0,0 2 0,-48-2 0,-108 8 0,71 2 0,-490-4 0,588 1 0,1 1 0,-1 1 0,-29 7 0,40-7 0,0 2 0,0-1 0,1 2 0,-1-1 0,1 2 0,0-1 0,0 1 0,-10 8 0,3 0 0,0 1 0,0 1 0,-21 27 0,36-41 0,1-1 0,0 0 0,0 1 0,0-1 0,0 0 0,0 1 0,1-1 0,-1 1 0,0-1 0,1 1 0,-1 0 0,1-1 0,-1 1 0,1 0 0,0-1 0,-1 1 0,1 0 0,0-1 0,0 1 0,1 0 0,-1 0 0,0-1 0,0 1 0,2 2 0,-1-2 0,0 0 0,1-1 0,0 1 0,-1 0 0,1-1 0,0 1 0,0-1 0,-1 0 0,1 0 0,0 1 0,1-1 0,-1-1 0,0 1 0,0 0 0,4 1 0,10 1 0,0-1 0,1 0 0,29 0 0,-46-2 0,677-6 0,643 6-1365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22.460"/>
    </inkml:context>
    <inkml:brush xml:id="br0">
      <inkml:brushProperty name="width" value="0.35" units="cm"/>
      <inkml:brushProperty name="height" value="0.35" units="cm"/>
      <inkml:brushProperty name="color" value="#FFFFFF"/>
    </inkml:brush>
  </inkml:definitions>
  <inkml:trace contextRef="#ctx0" brushRef="#br0">2939 124 24575,'-800'0'0,"758"-2"0,-66-11 0,-14-2 0,7-1 0,75 9 0,-39-2 0,-317 7 0,202 4 0,96-1 0,-109-3 0,85-20 0,-30 17 0,22 2 0,41-12 0,61 9 0,-37-2 0,-70 6-613,118 2-139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9T13:31:24.740"/>
    </inkml:context>
    <inkml:brush xml:id="br0">
      <inkml:brushProperty name="width" value="0.35" units="cm"/>
      <inkml:brushProperty name="height" value="0.35" units="cm"/>
      <inkml:brushProperty name="color" value="#FFFFFF"/>
    </inkml:brush>
  </inkml:definitions>
  <inkml:trace contextRef="#ctx0" brushRef="#br0">0 1 24575,'5'0'0,"7"0"0,7 0 0,5 0 0,3 0 0,4 0 0,0 0 0,1 0 0,0 0 0,0 0 0,-1 0 0,0 0 0,0 0 0,0 0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68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395670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4031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s>
</file>

<file path=ppt/slides/_rels/slide10.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44.xml"/><Relationship Id="rId11" Type="http://schemas.openxmlformats.org/officeDocument/2006/relationships/image" Target="../media/image56.png"/><Relationship Id="rId5" Type="http://schemas.openxmlformats.org/officeDocument/2006/relationships/image" Target="../media/image11.png"/><Relationship Id="rId10" Type="http://schemas.openxmlformats.org/officeDocument/2006/relationships/customXml" Target="../ink/ink46.xml"/><Relationship Id="rId4" Type="http://schemas.openxmlformats.org/officeDocument/2006/relationships/customXml" Target="../ink/ink43.xml"/><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ustomXml" Target="../ink/ink47.xml"/><Relationship Id="rId7" Type="http://schemas.openxmlformats.org/officeDocument/2006/relationships/customXml" Target="../ink/ink49.xml"/><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8.png"/><Relationship Id="rId11" Type="http://schemas.openxmlformats.org/officeDocument/2006/relationships/customXml" Target="../ink/ink51.xml"/><Relationship Id="rId5" Type="http://schemas.openxmlformats.org/officeDocument/2006/relationships/customXml" Target="../ink/ink48.xml"/><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customXml" Target="../ink/ink50.xml"/></Relationships>
</file>

<file path=ppt/slides/_rels/slide12.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customXml" Target="../ink/ink53.xml"/><Relationship Id="rId7" Type="http://schemas.openxmlformats.org/officeDocument/2006/relationships/customXml" Target="../ink/ink5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customXml" Target="../ink/ink54.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customXml" Target="../ink/ink5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customXml" Target="../ink/ink57.xml"/></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customXml" Target="../ink/ink63.xml"/><Relationship Id="rId3" Type="http://schemas.openxmlformats.org/officeDocument/2006/relationships/customXml" Target="../ink/ink58.xml"/><Relationship Id="rId7" Type="http://schemas.openxmlformats.org/officeDocument/2006/relationships/customXml" Target="../ink/ink60.xml"/><Relationship Id="rId12" Type="http://schemas.openxmlformats.org/officeDocument/2006/relationships/image" Target="../media/image85.png"/><Relationship Id="rId2" Type="http://schemas.openxmlformats.org/officeDocument/2006/relationships/notesSlide" Target="../notesSlides/notesSlide14.xml"/><Relationship Id="rId16"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customXml" Target="../ink/ink62.xml"/><Relationship Id="rId5" Type="http://schemas.openxmlformats.org/officeDocument/2006/relationships/customXml" Target="../ink/ink59.xml"/><Relationship Id="rId15" Type="http://schemas.openxmlformats.org/officeDocument/2006/relationships/customXml" Target="../ink/ink64.xm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customXml" Target="../ink/ink61.xml"/><Relationship Id="rId14"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65.xml"/><Relationship Id="rId7" Type="http://schemas.openxmlformats.org/officeDocument/2006/relationships/customXml" Target="../ink/ink67.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customXml" Target="../ink/ink66.xml"/><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customXml" Target="../ink/ink68.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customXml" Target="../ink/ink69.xml"/><Relationship Id="rId7" Type="http://schemas.openxmlformats.org/officeDocument/2006/relationships/customXml" Target="../ink/ink71.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customXml" Target="../ink/ink70.xm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7.xml"/><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5.xml"/><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73.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customXml" Target="../ink/ink75.xml"/><Relationship Id="rId7" Type="http://schemas.openxmlformats.org/officeDocument/2006/relationships/customXml" Target="../ink/ink77.xm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customXml" Target="../ink/ink76.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customXml" Target="../ink/ink83.xml"/><Relationship Id="rId3" Type="http://schemas.openxmlformats.org/officeDocument/2006/relationships/customXml" Target="../ink/ink78.xml"/><Relationship Id="rId7" Type="http://schemas.openxmlformats.org/officeDocument/2006/relationships/customXml" Target="../ink/ink80.xml"/><Relationship Id="rId12" Type="http://schemas.openxmlformats.org/officeDocument/2006/relationships/image" Target="../media/image103.png"/><Relationship Id="rId2" Type="http://schemas.openxmlformats.org/officeDocument/2006/relationships/image" Target="../media/image98.pn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customXml" Target="../ink/ink82.xml"/><Relationship Id="rId5" Type="http://schemas.openxmlformats.org/officeDocument/2006/relationships/customXml" Target="../ink/ink79.xml"/><Relationship Id="rId15" Type="http://schemas.openxmlformats.org/officeDocument/2006/relationships/customXml" Target="../ink/ink84.xml"/><Relationship Id="rId10" Type="http://schemas.openxmlformats.org/officeDocument/2006/relationships/image" Target="../media/image102.png"/><Relationship Id="rId4" Type="http://schemas.openxmlformats.org/officeDocument/2006/relationships/image" Target="../media/image99.png"/><Relationship Id="rId9" Type="http://schemas.openxmlformats.org/officeDocument/2006/relationships/customXml" Target="../ink/ink81.xml"/><Relationship Id="rId1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customXml" Target="../ink/ink86.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customXml" Target="../ink/ink92.xml"/><Relationship Id="rId18" Type="http://schemas.openxmlformats.org/officeDocument/2006/relationships/image" Target="../media/image117.png"/><Relationship Id="rId3" Type="http://schemas.openxmlformats.org/officeDocument/2006/relationships/customXml" Target="../ink/ink87.xml"/><Relationship Id="rId7" Type="http://schemas.openxmlformats.org/officeDocument/2006/relationships/customXml" Target="../ink/ink89.xml"/><Relationship Id="rId12" Type="http://schemas.openxmlformats.org/officeDocument/2006/relationships/image" Target="../media/image114.png"/><Relationship Id="rId17" Type="http://schemas.openxmlformats.org/officeDocument/2006/relationships/customXml" Target="../ink/ink94.xml"/><Relationship Id="rId2" Type="http://schemas.openxmlformats.org/officeDocument/2006/relationships/image" Target="../media/image109.jpeg"/><Relationship Id="rId16" Type="http://schemas.openxmlformats.org/officeDocument/2006/relationships/image" Target="../media/image116.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customXml" Target="../ink/ink91.xml"/><Relationship Id="rId5" Type="http://schemas.openxmlformats.org/officeDocument/2006/relationships/customXml" Target="../ink/ink88.xml"/><Relationship Id="rId15" Type="http://schemas.openxmlformats.org/officeDocument/2006/relationships/customXml" Target="../ink/ink93.xml"/><Relationship Id="rId10" Type="http://schemas.openxmlformats.org/officeDocument/2006/relationships/image" Target="../media/image113.png"/><Relationship Id="rId19" Type="http://schemas.openxmlformats.org/officeDocument/2006/relationships/customXml" Target="../ink/ink95.xml"/><Relationship Id="rId4" Type="http://schemas.openxmlformats.org/officeDocument/2006/relationships/image" Target="../media/image110.png"/><Relationship Id="rId9" Type="http://schemas.openxmlformats.org/officeDocument/2006/relationships/customXml" Target="../ink/ink90.xml"/><Relationship Id="rId1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customXml" Target="../ink/ink101.xml"/><Relationship Id="rId3" Type="http://schemas.openxmlformats.org/officeDocument/2006/relationships/customXml" Target="../ink/ink96.xml"/><Relationship Id="rId7" Type="http://schemas.openxmlformats.org/officeDocument/2006/relationships/customXml" Target="../ink/ink98.xml"/><Relationship Id="rId12" Type="http://schemas.openxmlformats.org/officeDocument/2006/relationships/image" Target="../media/image124.png"/><Relationship Id="rId2" Type="http://schemas.openxmlformats.org/officeDocument/2006/relationships/image" Target="../media/image119.jp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customXml" Target="../ink/ink100.xml"/><Relationship Id="rId5" Type="http://schemas.openxmlformats.org/officeDocument/2006/relationships/customXml" Target="../ink/ink97.xml"/><Relationship Id="rId10" Type="http://schemas.openxmlformats.org/officeDocument/2006/relationships/image" Target="../media/image123.png"/><Relationship Id="rId4" Type="http://schemas.openxmlformats.org/officeDocument/2006/relationships/image" Target="../media/image120.png"/><Relationship Id="rId9" Type="http://schemas.openxmlformats.org/officeDocument/2006/relationships/customXml" Target="../ink/ink99.xml"/><Relationship Id="rId14"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customXml" Target="../ink/ink102.xml"/><Relationship Id="rId7" Type="http://schemas.openxmlformats.org/officeDocument/2006/relationships/customXml" Target="../ink/ink104.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070.png"/><Relationship Id="rId5" Type="http://schemas.openxmlformats.org/officeDocument/2006/relationships/customXml" Target="../ink/ink103.xml"/><Relationship Id="rId4" Type="http://schemas.openxmlformats.org/officeDocument/2006/relationships/image" Target="../media/image10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110.xml"/><Relationship Id="rId3" Type="http://schemas.openxmlformats.org/officeDocument/2006/relationships/customXml" Target="../ink/ink105.xml"/><Relationship Id="rId7" Type="http://schemas.openxmlformats.org/officeDocument/2006/relationships/customXml" Target="../ink/ink107.xml"/><Relationship Id="rId12" Type="http://schemas.openxmlformats.org/officeDocument/2006/relationships/image" Target="../media/image105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020.png"/><Relationship Id="rId11" Type="http://schemas.openxmlformats.org/officeDocument/2006/relationships/customXml" Target="../ink/ink109.xml"/><Relationship Id="rId5" Type="http://schemas.openxmlformats.org/officeDocument/2006/relationships/customXml" Target="../ink/ink106.xml"/><Relationship Id="rId10" Type="http://schemas.openxmlformats.org/officeDocument/2006/relationships/image" Target="../media/image1040.png"/><Relationship Id="rId4" Type="http://schemas.openxmlformats.org/officeDocument/2006/relationships/image" Target="../media/image1010.png"/><Relationship Id="rId9" Type="http://schemas.openxmlformats.org/officeDocument/2006/relationships/customXml" Target="../ink/ink108.xml"/><Relationship Id="rId1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9.xml"/><Relationship Id="rId7" Type="http://schemas.openxmlformats.org/officeDocument/2006/relationships/customXml" Target="../ink/ink21.xml"/><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customXml" Target="../ink/ink23.xml"/><Relationship Id="rId5" Type="http://schemas.openxmlformats.org/officeDocument/2006/relationships/customXml" Target="../ink/ink20.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22.xml"/></Relationships>
</file>

<file path=ppt/slides/_rels/slide4.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customXml" Target="../ink/ink28.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25.xm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30.xm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customXml" Target="../ink/ink34.xml"/><Relationship Id="rId4" Type="http://schemas.openxmlformats.org/officeDocument/2006/relationships/image" Target="../media/image39.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customXml" Target="../ink/ink36.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customXml" Target="../ink/ink38.xml"/><Relationship Id="rId1" Type="http://schemas.openxmlformats.org/officeDocument/2006/relationships/slideLayout" Target="../slideLayouts/slideLayout9.xml"/><Relationship Id="rId6" Type="http://schemas.openxmlformats.org/officeDocument/2006/relationships/customXml" Target="../ink/ink40.xml"/><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27234" y="458510"/>
            <a:ext cx="1178838" cy="1178838"/>
          </a:xfrm>
          <a:prstGeom prst="rect">
            <a:avLst/>
          </a:prstGeom>
        </p:spPr>
      </p:pic>
      <p:sp>
        <p:nvSpPr>
          <p:cNvPr id="3" name="Text 0"/>
          <p:cNvSpPr/>
          <p:nvPr/>
        </p:nvSpPr>
        <p:spPr>
          <a:xfrm>
            <a:off x="2787253" y="759619"/>
            <a:ext cx="11123414" cy="332423"/>
          </a:xfrm>
          <a:prstGeom prst="rect">
            <a:avLst/>
          </a:prstGeom>
          <a:noFill/>
          <a:ln/>
        </p:spPr>
        <p:txBody>
          <a:bodyPr wrap="none" lIns="0" tIns="0" rIns="0" bIns="0" rtlCol="0" anchor="t"/>
          <a:lstStyle/>
          <a:p>
            <a:pPr marL="0" indent="0">
              <a:lnSpc>
                <a:spcPts val="2600"/>
              </a:lnSpc>
              <a:buNone/>
            </a:pPr>
            <a:endParaRPr lang="en-US" sz="1600" dirty="0"/>
          </a:p>
        </p:txBody>
      </p:sp>
      <p:sp>
        <p:nvSpPr>
          <p:cNvPr id="4" name="Text 1"/>
          <p:cNvSpPr/>
          <p:nvPr/>
        </p:nvSpPr>
        <p:spPr>
          <a:xfrm>
            <a:off x="3627687" y="853142"/>
            <a:ext cx="7966710" cy="389573"/>
          </a:xfrm>
          <a:prstGeom prst="rect">
            <a:avLst/>
          </a:prstGeom>
          <a:noFill/>
          <a:ln/>
        </p:spPr>
        <p:txBody>
          <a:bodyPr wrap="none" lIns="0" tIns="0" rIns="0" bIns="0" rtlCol="0" anchor="t"/>
          <a:lstStyle/>
          <a:p>
            <a:pPr marL="0" indent="0" algn="ctr">
              <a:lnSpc>
                <a:spcPts val="30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PBR Visvodaya Institute of Technology and Science</a:t>
            </a:r>
            <a:endParaRPr lang="en-US" sz="3600" dirty="0">
              <a:latin typeface="Times New Roman" panose="02020603050405020304" pitchFamily="18" charset="0"/>
              <a:cs typeface="Times New Roman" panose="02020603050405020304" pitchFamily="18" charset="0"/>
            </a:endParaRPr>
          </a:p>
        </p:txBody>
      </p:sp>
      <p:sp>
        <p:nvSpPr>
          <p:cNvPr id="5" name="Text 2"/>
          <p:cNvSpPr/>
          <p:nvPr/>
        </p:nvSpPr>
        <p:spPr>
          <a:xfrm>
            <a:off x="2492916" y="2317293"/>
            <a:ext cx="10440114" cy="519351"/>
          </a:xfrm>
          <a:prstGeom prst="rect">
            <a:avLst/>
          </a:prstGeom>
          <a:noFill/>
          <a:ln/>
        </p:spPr>
        <p:txBody>
          <a:bodyPr wrap="none" lIns="0" tIns="0" rIns="0" bIns="0" rtlCol="0" anchor="t"/>
          <a:lstStyle/>
          <a:p>
            <a:pPr marL="0" indent="0">
              <a:lnSpc>
                <a:spcPts val="4050"/>
              </a:lnSpc>
              <a:buNone/>
            </a:pPr>
            <a:r>
              <a:rPr lang="en-US" sz="3600" b="1" dirty="0">
                <a:solidFill>
                  <a:srgbClr val="403C4E"/>
                </a:solidFill>
                <a:latin typeface="Times New Roman" panose="02020603050405020304" pitchFamily="18" charset="0"/>
                <a:cs typeface="Times New Roman" panose="02020603050405020304" pitchFamily="18" charset="0"/>
              </a:rPr>
              <a:t>Detecting and Diagnosing Brain Tumors using ML</a:t>
            </a:r>
          </a:p>
        </p:txBody>
      </p:sp>
      <p:sp>
        <p:nvSpPr>
          <p:cNvPr id="6" name="Text 3"/>
          <p:cNvSpPr/>
          <p:nvPr/>
        </p:nvSpPr>
        <p:spPr>
          <a:xfrm>
            <a:off x="727234" y="3361492"/>
            <a:ext cx="13175933" cy="332423"/>
          </a:xfrm>
          <a:prstGeom prst="rect">
            <a:avLst/>
          </a:prstGeom>
          <a:noFill/>
          <a:ln/>
        </p:spPr>
        <p:txBody>
          <a:bodyPr wrap="none" lIns="0" tIns="0" rIns="0" bIns="0" rtlCol="0" anchor="t"/>
          <a:lstStyle/>
          <a:p>
            <a:pPr marL="0" indent="0" algn="l">
              <a:lnSpc>
                <a:spcPts val="2600"/>
              </a:lnSpc>
              <a:buNone/>
            </a:pPr>
            <a:endParaRPr lang="en-US" sz="1600" dirty="0"/>
          </a:p>
        </p:txBody>
      </p:sp>
      <p:sp>
        <p:nvSpPr>
          <p:cNvPr id="7" name="Text 4"/>
          <p:cNvSpPr/>
          <p:nvPr/>
        </p:nvSpPr>
        <p:spPr>
          <a:xfrm>
            <a:off x="727234" y="3927634"/>
            <a:ext cx="13175933" cy="332423"/>
          </a:xfrm>
          <a:prstGeom prst="rect">
            <a:avLst/>
          </a:prstGeom>
          <a:noFill/>
          <a:ln/>
        </p:spPr>
        <p:txBody>
          <a:bodyPr wrap="none" lIns="0" tIns="0" rIns="0" bIns="0" rtlCol="0" anchor="t"/>
          <a:lstStyle/>
          <a:p>
            <a:pPr marL="0" indent="0" algn="l">
              <a:lnSpc>
                <a:spcPts val="2600"/>
              </a:lnSpc>
              <a:buNone/>
            </a:pPr>
            <a:r>
              <a:rPr lang="en-US" sz="1600" b="1" dirty="0">
                <a:solidFill>
                  <a:srgbClr val="403C4E"/>
                </a:solidFill>
                <a:latin typeface="Times New Roman" panose="02020603050405020304" pitchFamily="18" charset="0"/>
                <a:ea typeface="Open Sans" pitchFamily="34" charset="-122"/>
                <a:cs typeface="Times New Roman" panose="02020603050405020304" pitchFamily="18" charset="0"/>
              </a:rPr>
              <a:t>Under the Guidance of  :                                                                                                                                  </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727234" y="4493776"/>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Ms. Guna Gayathri Praseetha K</a:t>
            </a:r>
            <a:endParaRPr lang="en-US" sz="1600" dirty="0">
              <a:latin typeface="Times New Roman" panose="02020603050405020304" pitchFamily="18" charset="0"/>
              <a:cs typeface="Times New Roman" panose="02020603050405020304" pitchFamily="18" charset="0"/>
            </a:endParaRPr>
          </a:p>
        </p:txBody>
      </p:sp>
      <p:sp>
        <p:nvSpPr>
          <p:cNvPr id="9" name="Text 6"/>
          <p:cNvSpPr/>
          <p:nvPr/>
        </p:nvSpPr>
        <p:spPr>
          <a:xfrm>
            <a:off x="719377" y="4981948"/>
            <a:ext cx="13175933" cy="332423"/>
          </a:xfrm>
          <a:prstGeom prst="rect">
            <a:avLst/>
          </a:prstGeom>
          <a:noFill/>
          <a:ln/>
        </p:spPr>
        <p:txBody>
          <a:bodyPr wrap="none" lIns="0" tIns="0" rIns="0" bIns="0" rtlCol="0" anchor="t"/>
          <a:lstStyle/>
          <a:p>
            <a:pPr marL="0" indent="0">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Asst Professor                                                                                                                                 </a:t>
            </a:r>
            <a:r>
              <a:rPr lang="en-US" sz="1600" b="1" dirty="0">
                <a:solidFill>
                  <a:srgbClr val="403C4E"/>
                </a:solidFill>
                <a:latin typeface="Times New Roman" panose="02020603050405020304" pitchFamily="18" charset="0"/>
                <a:ea typeface="Open Sans" pitchFamily="34" charset="-122"/>
                <a:cs typeface="Times New Roman" panose="02020603050405020304" pitchFamily="18" charset="0"/>
              </a:rPr>
              <a:t>Presented by :</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727234" y="5626060"/>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                                                                                                                                                         Sk. Ajith             - 21731A05C1</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727234" y="6192203"/>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                                                                                                                                                        G. Harichandan    - 21731A05E1 </a:t>
            </a:r>
          </a:p>
        </p:txBody>
      </p:sp>
      <p:sp>
        <p:nvSpPr>
          <p:cNvPr id="12" name="Text 9"/>
          <p:cNvSpPr/>
          <p:nvPr/>
        </p:nvSpPr>
        <p:spPr>
          <a:xfrm>
            <a:off x="727234" y="6758345"/>
            <a:ext cx="13175933" cy="332423"/>
          </a:xfrm>
          <a:prstGeom prst="rect">
            <a:avLst/>
          </a:prstGeom>
          <a:noFill/>
          <a:ln/>
        </p:spPr>
        <p:txBody>
          <a:bodyPr wrap="none" lIns="0" tIns="0" rIns="0" bIns="0" rtlCol="0" anchor="t"/>
          <a:lstStyle/>
          <a:p>
            <a:pPr marL="0" indent="0" algn="l">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                                                                                                                                                        M. Bhargav          - 21731A05A1 </a:t>
            </a:r>
          </a:p>
        </p:txBody>
      </p:sp>
      <p:sp>
        <p:nvSpPr>
          <p:cNvPr id="13" name="Text 10"/>
          <p:cNvSpPr/>
          <p:nvPr/>
        </p:nvSpPr>
        <p:spPr>
          <a:xfrm>
            <a:off x="727234" y="7324487"/>
            <a:ext cx="13175933" cy="332423"/>
          </a:xfrm>
          <a:prstGeom prst="rect">
            <a:avLst/>
          </a:prstGeom>
          <a:noFill/>
          <a:ln/>
        </p:spPr>
        <p:txBody>
          <a:bodyPr wrap="none" lIns="0" tIns="0" rIns="0" bIns="0" rtlCol="0" anchor="t"/>
          <a:lstStyle/>
          <a:p>
            <a:pPr marL="0" indent="0">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                                                                                                                                                        L. Jaya Sankar      - 217310596                                                                                                                              </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6ABB5C28-8AC0-B372-C263-BF80693F17CD}"/>
                  </a:ext>
                </a:extLst>
              </p14:cNvPr>
              <p14:cNvContentPartPr/>
              <p14:nvPr/>
            </p14:nvContentPartPr>
            <p14:xfrm>
              <a:off x="14114550" y="7810764"/>
              <a:ext cx="273600" cy="322200"/>
            </p14:xfrm>
          </p:contentPart>
        </mc:Choice>
        <mc:Fallback xmlns="">
          <p:pic>
            <p:nvPicPr>
              <p:cNvPr id="14" name="Ink 13">
                <a:extLst>
                  <a:ext uri="{FF2B5EF4-FFF2-40B4-BE49-F238E27FC236}">
                    <a16:creationId xmlns:a16="http://schemas.microsoft.com/office/drawing/2014/main" id="{6ABB5C28-8AC0-B372-C263-BF80693F17CD}"/>
                  </a:ext>
                </a:extLst>
              </p:cNvPr>
              <p:cNvPicPr/>
              <p:nvPr/>
            </p:nvPicPr>
            <p:blipFill>
              <a:blip r:embed="rId5"/>
              <a:stretch>
                <a:fillRect/>
              </a:stretch>
            </p:blipFill>
            <p:spPr>
              <a:xfrm>
                <a:off x="14051550" y="7748124"/>
                <a:ext cx="3992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09F72123-5BCF-73B5-6678-2B9BCFD42C98}"/>
                  </a:ext>
                </a:extLst>
              </p14:cNvPr>
              <p14:cNvContentPartPr/>
              <p14:nvPr/>
            </p14:nvContentPartPr>
            <p14:xfrm>
              <a:off x="12933030" y="7631844"/>
              <a:ext cx="1286280" cy="435240"/>
            </p14:xfrm>
          </p:contentPart>
        </mc:Choice>
        <mc:Fallback xmlns="">
          <p:pic>
            <p:nvPicPr>
              <p:cNvPr id="17" name="Ink 16">
                <a:extLst>
                  <a:ext uri="{FF2B5EF4-FFF2-40B4-BE49-F238E27FC236}">
                    <a16:creationId xmlns:a16="http://schemas.microsoft.com/office/drawing/2014/main" id="{09F72123-5BCF-73B5-6678-2B9BCFD42C98}"/>
                  </a:ext>
                </a:extLst>
              </p:cNvPr>
              <p:cNvPicPr/>
              <p:nvPr/>
            </p:nvPicPr>
            <p:blipFill>
              <a:blip r:embed="rId7"/>
              <a:stretch>
                <a:fillRect/>
              </a:stretch>
            </p:blipFill>
            <p:spPr>
              <a:xfrm>
                <a:off x="12870030" y="7569204"/>
                <a:ext cx="1411920" cy="560880"/>
              </a:xfrm>
              <a:prstGeom prst="rect">
                <a:avLst/>
              </a:prstGeom>
            </p:spPr>
          </p:pic>
        </mc:Fallback>
      </mc:AlternateContent>
      <p:grpSp>
        <p:nvGrpSpPr>
          <p:cNvPr id="31" name="Group 30">
            <a:extLst>
              <a:ext uri="{FF2B5EF4-FFF2-40B4-BE49-F238E27FC236}">
                <a16:creationId xmlns:a16="http://schemas.microsoft.com/office/drawing/2014/main" id="{4652C0B9-16FE-CEF5-3C50-2ACDA57647AE}"/>
              </a:ext>
            </a:extLst>
          </p:cNvPr>
          <p:cNvGrpSpPr/>
          <p:nvPr/>
        </p:nvGrpSpPr>
        <p:grpSpPr>
          <a:xfrm>
            <a:off x="13254870" y="7557324"/>
            <a:ext cx="1222200" cy="510840"/>
            <a:chOff x="13254870" y="7557324"/>
            <a:chExt cx="1222200" cy="51084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829D729-E42D-C041-4085-A0E2CC9DB0AD}"/>
                    </a:ext>
                  </a:extLst>
                </p14:cNvPr>
                <p14:cNvContentPartPr/>
                <p14:nvPr/>
              </p14:nvContentPartPr>
              <p14:xfrm>
                <a:off x="13254870" y="7789164"/>
                <a:ext cx="1222200" cy="279000"/>
              </p14:xfrm>
            </p:contentPart>
          </mc:Choice>
          <mc:Fallback xmlns="">
            <p:pic>
              <p:nvPicPr>
                <p:cNvPr id="18" name="Ink 17">
                  <a:extLst>
                    <a:ext uri="{FF2B5EF4-FFF2-40B4-BE49-F238E27FC236}">
                      <a16:creationId xmlns:a16="http://schemas.microsoft.com/office/drawing/2014/main" id="{6829D729-E42D-C041-4085-A0E2CC9DB0AD}"/>
                    </a:ext>
                  </a:extLst>
                </p:cNvPr>
                <p:cNvPicPr/>
                <p:nvPr/>
              </p:nvPicPr>
              <p:blipFill>
                <a:blip r:embed="rId9"/>
                <a:stretch>
                  <a:fillRect/>
                </a:stretch>
              </p:blipFill>
              <p:spPr>
                <a:xfrm>
                  <a:off x="13192230" y="7726164"/>
                  <a:ext cx="13478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FF662B2B-3619-C70F-C53D-B72C5246D829}"/>
                    </a:ext>
                  </a:extLst>
                </p14:cNvPr>
                <p14:cNvContentPartPr/>
                <p14:nvPr/>
              </p14:nvContentPartPr>
              <p14:xfrm>
                <a:off x="13983510" y="7568124"/>
                <a:ext cx="334080" cy="244080"/>
              </p14:xfrm>
            </p:contentPart>
          </mc:Choice>
          <mc:Fallback xmlns="">
            <p:pic>
              <p:nvPicPr>
                <p:cNvPr id="19" name="Ink 18">
                  <a:extLst>
                    <a:ext uri="{FF2B5EF4-FFF2-40B4-BE49-F238E27FC236}">
                      <a16:creationId xmlns:a16="http://schemas.microsoft.com/office/drawing/2014/main" id="{FF662B2B-3619-C70F-C53D-B72C5246D829}"/>
                    </a:ext>
                  </a:extLst>
                </p:cNvPr>
                <p:cNvPicPr/>
                <p:nvPr/>
              </p:nvPicPr>
              <p:blipFill>
                <a:blip r:embed="rId11"/>
                <a:stretch>
                  <a:fillRect/>
                </a:stretch>
              </p:blipFill>
              <p:spPr>
                <a:xfrm>
                  <a:off x="13920870" y="7505124"/>
                  <a:ext cx="4597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DB1F3663-1E52-B8A7-FF30-C491AB96C860}"/>
                    </a:ext>
                  </a:extLst>
                </p14:cNvPr>
                <p14:cNvContentPartPr/>
                <p14:nvPr/>
              </p14:nvContentPartPr>
              <p14:xfrm>
                <a:off x="13819710" y="7711404"/>
                <a:ext cx="502560" cy="189000"/>
              </p14:xfrm>
            </p:contentPart>
          </mc:Choice>
          <mc:Fallback xmlns="">
            <p:pic>
              <p:nvPicPr>
                <p:cNvPr id="21" name="Ink 20">
                  <a:extLst>
                    <a:ext uri="{FF2B5EF4-FFF2-40B4-BE49-F238E27FC236}">
                      <a16:creationId xmlns:a16="http://schemas.microsoft.com/office/drawing/2014/main" id="{DB1F3663-1E52-B8A7-FF30-C491AB96C860}"/>
                    </a:ext>
                  </a:extLst>
                </p:cNvPr>
                <p:cNvPicPr/>
                <p:nvPr/>
              </p:nvPicPr>
              <p:blipFill>
                <a:blip r:embed="rId13"/>
                <a:stretch>
                  <a:fillRect/>
                </a:stretch>
              </p:blipFill>
              <p:spPr>
                <a:xfrm>
                  <a:off x="13756710" y="7648764"/>
                  <a:ext cx="6282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0A7E1A71-CF02-96C7-B567-D8119040F7E7}"/>
                    </a:ext>
                  </a:extLst>
                </p14:cNvPr>
                <p14:cNvContentPartPr/>
                <p14:nvPr/>
              </p14:nvContentPartPr>
              <p14:xfrm>
                <a:off x="13999350" y="7612404"/>
                <a:ext cx="91440" cy="82080"/>
              </p14:xfrm>
            </p:contentPart>
          </mc:Choice>
          <mc:Fallback xmlns="">
            <p:pic>
              <p:nvPicPr>
                <p:cNvPr id="23" name="Ink 22">
                  <a:extLst>
                    <a:ext uri="{FF2B5EF4-FFF2-40B4-BE49-F238E27FC236}">
                      <a16:creationId xmlns:a16="http://schemas.microsoft.com/office/drawing/2014/main" id="{0A7E1A71-CF02-96C7-B567-D8119040F7E7}"/>
                    </a:ext>
                  </a:extLst>
                </p:cNvPr>
                <p:cNvPicPr/>
                <p:nvPr/>
              </p:nvPicPr>
              <p:blipFill>
                <a:blip r:embed="rId15"/>
                <a:stretch>
                  <a:fillRect/>
                </a:stretch>
              </p:blipFill>
              <p:spPr>
                <a:xfrm>
                  <a:off x="13936710" y="7549404"/>
                  <a:ext cx="217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6885464A-37E2-EC7A-CBE2-4DC06D020ACB}"/>
                    </a:ext>
                  </a:extLst>
                </p14:cNvPr>
                <p14:cNvContentPartPr/>
                <p14:nvPr/>
              </p14:nvContentPartPr>
              <p14:xfrm>
                <a:off x="14025990" y="7700244"/>
                <a:ext cx="42840" cy="47880"/>
              </p14:xfrm>
            </p:contentPart>
          </mc:Choice>
          <mc:Fallback xmlns="">
            <p:pic>
              <p:nvPicPr>
                <p:cNvPr id="24" name="Ink 23">
                  <a:extLst>
                    <a:ext uri="{FF2B5EF4-FFF2-40B4-BE49-F238E27FC236}">
                      <a16:creationId xmlns:a16="http://schemas.microsoft.com/office/drawing/2014/main" id="{6885464A-37E2-EC7A-CBE2-4DC06D020ACB}"/>
                    </a:ext>
                  </a:extLst>
                </p:cNvPr>
                <p:cNvPicPr/>
                <p:nvPr/>
              </p:nvPicPr>
              <p:blipFill>
                <a:blip r:embed="rId17"/>
                <a:stretch>
                  <a:fillRect/>
                </a:stretch>
              </p:blipFill>
              <p:spPr>
                <a:xfrm>
                  <a:off x="13962990" y="7637604"/>
                  <a:ext cx="168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8A589030-EA6F-8E25-5DCB-5CC148654287}"/>
                    </a:ext>
                  </a:extLst>
                </p14:cNvPr>
                <p14:cNvContentPartPr/>
                <p14:nvPr/>
              </p14:nvContentPartPr>
              <p14:xfrm>
                <a:off x="14035350" y="7744524"/>
                <a:ext cx="360" cy="360"/>
              </p14:xfrm>
            </p:contentPart>
          </mc:Choice>
          <mc:Fallback xmlns="">
            <p:pic>
              <p:nvPicPr>
                <p:cNvPr id="25" name="Ink 24">
                  <a:extLst>
                    <a:ext uri="{FF2B5EF4-FFF2-40B4-BE49-F238E27FC236}">
                      <a16:creationId xmlns:a16="http://schemas.microsoft.com/office/drawing/2014/main" id="{8A589030-EA6F-8E25-5DCB-5CC148654287}"/>
                    </a:ext>
                  </a:extLst>
                </p:cNvPr>
                <p:cNvPicPr/>
                <p:nvPr/>
              </p:nvPicPr>
              <p:blipFill>
                <a:blip r:embed="rId19"/>
                <a:stretch>
                  <a:fillRect/>
                </a:stretch>
              </p:blipFill>
              <p:spPr>
                <a:xfrm>
                  <a:off x="13972710" y="76818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1EAB8CA-5D0B-7BB9-4EE5-EA3C7AAA5DA7}"/>
                    </a:ext>
                  </a:extLst>
                </p14:cNvPr>
                <p14:cNvContentPartPr/>
                <p14:nvPr/>
              </p14:nvContentPartPr>
              <p14:xfrm>
                <a:off x="13874430" y="7617444"/>
                <a:ext cx="163800" cy="216720"/>
              </p14:xfrm>
            </p:contentPart>
          </mc:Choice>
          <mc:Fallback xmlns="">
            <p:pic>
              <p:nvPicPr>
                <p:cNvPr id="27" name="Ink 26">
                  <a:extLst>
                    <a:ext uri="{FF2B5EF4-FFF2-40B4-BE49-F238E27FC236}">
                      <a16:creationId xmlns:a16="http://schemas.microsoft.com/office/drawing/2014/main" id="{41EAB8CA-5D0B-7BB9-4EE5-EA3C7AAA5DA7}"/>
                    </a:ext>
                  </a:extLst>
                </p:cNvPr>
                <p:cNvPicPr/>
                <p:nvPr/>
              </p:nvPicPr>
              <p:blipFill>
                <a:blip r:embed="rId21"/>
                <a:stretch>
                  <a:fillRect/>
                </a:stretch>
              </p:blipFill>
              <p:spPr>
                <a:xfrm>
                  <a:off x="13811430" y="7554444"/>
                  <a:ext cx="289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748B735-C13A-BB4A-F4D0-CCB11D0D4592}"/>
                    </a:ext>
                  </a:extLst>
                </p14:cNvPr>
                <p14:cNvContentPartPr/>
                <p14:nvPr/>
              </p14:nvContentPartPr>
              <p14:xfrm>
                <a:off x="13901430" y="7557324"/>
                <a:ext cx="68040" cy="312480"/>
              </p14:xfrm>
            </p:contentPart>
          </mc:Choice>
          <mc:Fallback xmlns="">
            <p:pic>
              <p:nvPicPr>
                <p:cNvPr id="28" name="Ink 27">
                  <a:extLst>
                    <a:ext uri="{FF2B5EF4-FFF2-40B4-BE49-F238E27FC236}">
                      <a16:creationId xmlns:a16="http://schemas.microsoft.com/office/drawing/2014/main" id="{3748B735-C13A-BB4A-F4D0-CCB11D0D4592}"/>
                    </a:ext>
                  </a:extLst>
                </p:cNvPr>
                <p:cNvPicPr/>
                <p:nvPr/>
              </p:nvPicPr>
              <p:blipFill>
                <a:blip r:embed="rId23"/>
                <a:stretch>
                  <a:fillRect/>
                </a:stretch>
              </p:blipFill>
              <p:spPr>
                <a:xfrm>
                  <a:off x="13838790" y="7494324"/>
                  <a:ext cx="1936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9BB00D5A-232F-D493-C4A0-E27DE5814901}"/>
                    </a:ext>
                  </a:extLst>
                </p14:cNvPr>
                <p14:cNvContentPartPr/>
                <p14:nvPr/>
              </p14:nvContentPartPr>
              <p14:xfrm>
                <a:off x="13895310" y="7766484"/>
                <a:ext cx="394200" cy="167400"/>
              </p14:xfrm>
            </p:contentPart>
          </mc:Choice>
          <mc:Fallback xmlns="">
            <p:pic>
              <p:nvPicPr>
                <p:cNvPr id="30" name="Ink 29">
                  <a:extLst>
                    <a:ext uri="{FF2B5EF4-FFF2-40B4-BE49-F238E27FC236}">
                      <a16:creationId xmlns:a16="http://schemas.microsoft.com/office/drawing/2014/main" id="{9BB00D5A-232F-D493-C4A0-E27DE5814901}"/>
                    </a:ext>
                  </a:extLst>
                </p:cNvPr>
                <p:cNvPicPr/>
                <p:nvPr/>
              </p:nvPicPr>
              <p:blipFill>
                <a:blip r:embed="rId25"/>
                <a:stretch>
                  <a:fillRect/>
                </a:stretch>
              </p:blipFill>
              <p:spPr>
                <a:xfrm>
                  <a:off x="13832310" y="7703844"/>
                  <a:ext cx="519840" cy="293040"/>
                </a:xfrm>
                <a:prstGeom prst="rect">
                  <a:avLst/>
                </a:prstGeom>
              </p:spPr>
            </p:pic>
          </mc:Fallback>
        </mc:AlternateContent>
      </p:grpSp>
      <p:sp>
        <p:nvSpPr>
          <p:cNvPr id="15" name="Text 6">
            <a:extLst>
              <a:ext uri="{FF2B5EF4-FFF2-40B4-BE49-F238E27FC236}">
                <a16:creationId xmlns:a16="http://schemas.microsoft.com/office/drawing/2014/main" id="{3526C692-F5D6-DA2C-4057-43CF9E632F65}"/>
              </a:ext>
            </a:extLst>
          </p:cNvPr>
          <p:cNvSpPr/>
          <p:nvPr/>
        </p:nvSpPr>
        <p:spPr>
          <a:xfrm>
            <a:off x="734734" y="5475149"/>
            <a:ext cx="13175933" cy="332423"/>
          </a:xfrm>
          <a:prstGeom prst="rect">
            <a:avLst/>
          </a:prstGeom>
          <a:noFill/>
          <a:ln/>
        </p:spPr>
        <p:txBody>
          <a:bodyPr wrap="none" lIns="0" tIns="0" rIns="0" bIns="0" rtlCol="0" anchor="t"/>
          <a:lstStyle/>
          <a:p>
            <a:pPr marL="0" indent="0">
              <a:lnSpc>
                <a:spcPts val="260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Dept of C.S.E                                                                                                                                 </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4957" y="475298"/>
            <a:ext cx="4388644" cy="540187"/>
          </a:xfrm>
          <a:prstGeom prst="rect">
            <a:avLst/>
          </a:prstGeom>
          <a:noFill/>
          <a:ln/>
        </p:spPr>
        <p:txBody>
          <a:bodyPr wrap="none" lIns="0" tIns="0" rIns="0" bIns="0" rtlCol="0" anchor="t"/>
          <a:lstStyle/>
          <a:p>
            <a:pPr marL="0" indent="0">
              <a:lnSpc>
                <a:spcPts val="4250"/>
              </a:lnSpc>
              <a:buNone/>
            </a:pPr>
            <a:r>
              <a:rPr lang="en-US" sz="3400" b="1" dirty="0">
                <a:solidFill>
                  <a:srgbClr val="403C4E"/>
                </a:solidFill>
                <a:latin typeface="Times New Roman" panose="02020603050405020304" pitchFamily="18" charset="0"/>
                <a:ea typeface="Merriweather Bold" pitchFamily="34" charset="-122"/>
                <a:cs typeface="Times New Roman" panose="02020603050405020304" pitchFamily="18" charset="0"/>
              </a:rPr>
              <a:t>System Architecture</a:t>
            </a:r>
            <a:endParaRPr lang="en-US" sz="3400" dirty="0">
              <a:latin typeface="Times New Roman" panose="02020603050405020304" pitchFamily="18" charset="0"/>
              <a:cs typeface="Times New Roman" panose="02020603050405020304" pitchFamily="18" charset="0"/>
            </a:endParaRPr>
          </a:p>
        </p:txBody>
      </p:sp>
      <p:sp>
        <p:nvSpPr>
          <p:cNvPr id="3" name="Text 1"/>
          <p:cNvSpPr/>
          <p:nvPr/>
        </p:nvSpPr>
        <p:spPr>
          <a:xfrm>
            <a:off x="604957" y="1361123"/>
            <a:ext cx="13420487" cy="276582"/>
          </a:xfrm>
          <a:prstGeom prst="rect">
            <a:avLst/>
          </a:prstGeom>
          <a:noFill/>
          <a:ln/>
        </p:spPr>
        <p:txBody>
          <a:bodyPr wrap="none" lIns="0" tIns="0" rIns="0" bIns="0" rtlCol="0" anchor="t"/>
          <a:lstStyle/>
          <a:p>
            <a:pPr marL="0" indent="0">
              <a:lnSpc>
                <a:spcPts val="2150"/>
              </a:lnSpc>
              <a:buNone/>
            </a:pPr>
            <a:endParaRPr lang="en-US" sz="1350" dirty="0"/>
          </a:p>
        </p:txBody>
      </p:sp>
      <p:pic>
        <p:nvPicPr>
          <p:cNvPr id="4" name="Image 0" descr="preencoded.png"/>
          <p:cNvPicPr>
            <a:picLocks noChangeAspect="1"/>
          </p:cNvPicPr>
          <p:nvPr/>
        </p:nvPicPr>
        <p:blipFill>
          <a:blip r:embed="rId3"/>
          <a:stretch>
            <a:fillRect/>
          </a:stretch>
        </p:blipFill>
        <p:spPr>
          <a:xfrm>
            <a:off x="1412770" y="1325027"/>
            <a:ext cx="11226145" cy="6293127"/>
          </a:xfrm>
          <a:prstGeom prst="rect">
            <a:avLst/>
          </a:prstGeom>
        </p:spPr>
      </p:pic>
      <p:sp>
        <p:nvSpPr>
          <p:cNvPr id="5" name="Text 2"/>
          <p:cNvSpPr/>
          <p:nvPr/>
        </p:nvSpPr>
        <p:spPr>
          <a:xfrm>
            <a:off x="604957" y="7479863"/>
            <a:ext cx="13420487" cy="276582"/>
          </a:xfrm>
          <a:prstGeom prst="rect">
            <a:avLst/>
          </a:prstGeom>
          <a:noFill/>
          <a:ln/>
        </p:spPr>
        <p:txBody>
          <a:bodyPr wrap="none" lIns="0" tIns="0" rIns="0" bIns="0" rtlCol="0" anchor="t"/>
          <a:lstStyle/>
          <a:p>
            <a:pPr marL="0" indent="0">
              <a:lnSpc>
                <a:spcPts val="2150"/>
              </a:lnSpc>
              <a:buNone/>
            </a:pPr>
            <a:endParaRPr lang="en-US" sz="1350"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600CB22-96A9-62CF-3122-5AD4F4F48C71}"/>
                  </a:ext>
                </a:extLst>
              </p14:cNvPr>
              <p14:cNvContentPartPr/>
              <p14:nvPr/>
            </p14:nvContentPartPr>
            <p14:xfrm>
              <a:off x="13440270" y="7700244"/>
              <a:ext cx="360" cy="360"/>
            </p14:xfrm>
          </p:contentPart>
        </mc:Choice>
        <mc:Fallback xmlns="">
          <p:pic>
            <p:nvPicPr>
              <p:cNvPr id="7" name="Ink 6">
                <a:extLst>
                  <a:ext uri="{FF2B5EF4-FFF2-40B4-BE49-F238E27FC236}">
                    <a16:creationId xmlns:a16="http://schemas.microsoft.com/office/drawing/2014/main" id="{8600CB22-96A9-62CF-3122-5AD4F4F48C71}"/>
                  </a:ext>
                </a:extLst>
              </p:cNvPr>
              <p:cNvPicPr/>
              <p:nvPr/>
            </p:nvPicPr>
            <p:blipFill>
              <a:blip r:embed="rId5"/>
              <a:stretch>
                <a:fillRect/>
              </a:stretch>
            </p:blipFill>
            <p:spPr>
              <a:xfrm>
                <a:off x="13377270" y="7637604"/>
                <a:ext cx="126000" cy="126000"/>
              </a:xfrm>
              <a:prstGeom prst="rect">
                <a:avLst/>
              </a:prstGeom>
            </p:spPr>
          </p:pic>
        </mc:Fallback>
      </mc:AlternateContent>
      <p:grpSp>
        <p:nvGrpSpPr>
          <p:cNvPr id="12" name="Group 11">
            <a:extLst>
              <a:ext uri="{FF2B5EF4-FFF2-40B4-BE49-F238E27FC236}">
                <a16:creationId xmlns:a16="http://schemas.microsoft.com/office/drawing/2014/main" id="{E6742748-7368-C4DD-9867-BBA511B1688E}"/>
              </a:ext>
            </a:extLst>
          </p:cNvPr>
          <p:cNvGrpSpPr/>
          <p:nvPr/>
        </p:nvGrpSpPr>
        <p:grpSpPr>
          <a:xfrm>
            <a:off x="12590310" y="7798164"/>
            <a:ext cx="1887480" cy="325440"/>
            <a:chOff x="12590310" y="7798164"/>
            <a:chExt cx="1887480" cy="32544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9F80F30-05A0-A51B-6187-49D57C00A63F}"/>
                    </a:ext>
                  </a:extLst>
                </p14:cNvPr>
                <p14:cNvContentPartPr/>
                <p14:nvPr/>
              </p14:nvContentPartPr>
              <p14:xfrm>
                <a:off x="12590310" y="7798164"/>
                <a:ext cx="1522440" cy="322200"/>
              </p14:xfrm>
            </p:contentPart>
          </mc:Choice>
          <mc:Fallback xmlns="">
            <p:pic>
              <p:nvPicPr>
                <p:cNvPr id="8" name="Ink 7">
                  <a:extLst>
                    <a:ext uri="{FF2B5EF4-FFF2-40B4-BE49-F238E27FC236}">
                      <a16:creationId xmlns:a16="http://schemas.microsoft.com/office/drawing/2014/main" id="{F9F80F30-05A0-A51B-6187-49D57C00A63F}"/>
                    </a:ext>
                  </a:extLst>
                </p:cNvPr>
                <p:cNvPicPr/>
                <p:nvPr/>
              </p:nvPicPr>
              <p:blipFill>
                <a:blip r:embed="rId7"/>
                <a:stretch>
                  <a:fillRect/>
                </a:stretch>
              </p:blipFill>
              <p:spPr>
                <a:xfrm>
                  <a:off x="12527310" y="7735524"/>
                  <a:ext cx="16480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26A834E-992B-4795-1AF9-06C01D84B6F5}"/>
                    </a:ext>
                  </a:extLst>
                </p14:cNvPr>
                <p14:cNvContentPartPr/>
                <p14:nvPr/>
              </p14:nvContentPartPr>
              <p14:xfrm>
                <a:off x="12950670" y="7883844"/>
                <a:ext cx="1505880" cy="239760"/>
              </p14:xfrm>
            </p:contentPart>
          </mc:Choice>
          <mc:Fallback xmlns="">
            <p:pic>
              <p:nvPicPr>
                <p:cNvPr id="9" name="Ink 8">
                  <a:extLst>
                    <a:ext uri="{FF2B5EF4-FFF2-40B4-BE49-F238E27FC236}">
                      <a16:creationId xmlns:a16="http://schemas.microsoft.com/office/drawing/2014/main" id="{826A834E-992B-4795-1AF9-06C01D84B6F5}"/>
                    </a:ext>
                  </a:extLst>
                </p:cNvPr>
                <p:cNvPicPr/>
                <p:nvPr/>
              </p:nvPicPr>
              <p:blipFill>
                <a:blip r:embed="rId9"/>
                <a:stretch>
                  <a:fillRect/>
                </a:stretch>
              </p:blipFill>
              <p:spPr>
                <a:xfrm>
                  <a:off x="12888030" y="7821204"/>
                  <a:ext cx="16315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5C16425D-6C1B-B60E-62BB-4A5E641A4712}"/>
                    </a:ext>
                  </a:extLst>
                </p14:cNvPr>
                <p14:cNvContentPartPr/>
                <p14:nvPr/>
              </p14:nvContentPartPr>
              <p14:xfrm>
                <a:off x="14426670" y="8055564"/>
                <a:ext cx="51120" cy="41760"/>
              </p14:xfrm>
            </p:contentPart>
          </mc:Choice>
          <mc:Fallback xmlns="">
            <p:pic>
              <p:nvPicPr>
                <p:cNvPr id="10" name="Ink 9">
                  <a:extLst>
                    <a:ext uri="{FF2B5EF4-FFF2-40B4-BE49-F238E27FC236}">
                      <a16:creationId xmlns:a16="http://schemas.microsoft.com/office/drawing/2014/main" id="{5C16425D-6C1B-B60E-62BB-4A5E641A4712}"/>
                    </a:ext>
                  </a:extLst>
                </p:cNvPr>
                <p:cNvPicPr/>
                <p:nvPr/>
              </p:nvPicPr>
              <p:blipFill>
                <a:blip r:embed="rId11"/>
                <a:stretch>
                  <a:fillRect/>
                </a:stretch>
              </p:blipFill>
              <p:spPr>
                <a:xfrm>
                  <a:off x="14364030" y="7992924"/>
                  <a:ext cx="176760" cy="16740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4000" y="451009"/>
            <a:ext cx="4163735" cy="512564"/>
          </a:xfrm>
          <a:prstGeom prst="rect">
            <a:avLst/>
          </a:prstGeom>
          <a:noFill/>
          <a:ln/>
        </p:spPr>
        <p:txBody>
          <a:bodyPr wrap="none" lIns="0" tIns="0" rIns="0" bIns="0" rtlCol="0" anchor="t"/>
          <a:lstStyle/>
          <a:p>
            <a:pPr marL="0" indent="0">
              <a:lnSpc>
                <a:spcPts val="40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System Architecture</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808553" y="1291590"/>
            <a:ext cx="22860" cy="6489025"/>
          </a:xfrm>
          <a:prstGeom prst="roundRect">
            <a:avLst>
              <a:gd name="adj" fmla="val 301363"/>
            </a:avLst>
          </a:prstGeom>
          <a:solidFill>
            <a:srgbClr val="E5BEB2"/>
          </a:solidFill>
          <a:ln/>
        </p:spPr>
      </p:sp>
      <p:sp>
        <p:nvSpPr>
          <p:cNvPr id="4" name="Shape 2"/>
          <p:cNvSpPr/>
          <p:nvPr/>
        </p:nvSpPr>
        <p:spPr>
          <a:xfrm>
            <a:off x="981611" y="1649016"/>
            <a:ext cx="574000" cy="22860"/>
          </a:xfrm>
          <a:prstGeom prst="roundRect">
            <a:avLst>
              <a:gd name="adj" fmla="val 301363"/>
            </a:avLst>
          </a:prstGeom>
          <a:solidFill>
            <a:srgbClr val="E5BEB2"/>
          </a:solidFill>
          <a:ln/>
        </p:spPr>
      </p:sp>
      <p:sp>
        <p:nvSpPr>
          <p:cNvPr id="5" name="Shape 3"/>
          <p:cNvSpPr/>
          <p:nvPr/>
        </p:nvSpPr>
        <p:spPr>
          <a:xfrm>
            <a:off x="635496" y="1476018"/>
            <a:ext cx="368975" cy="368975"/>
          </a:xfrm>
          <a:prstGeom prst="roundRect">
            <a:avLst>
              <a:gd name="adj" fmla="val 18671"/>
            </a:avLst>
          </a:prstGeom>
          <a:solidFill>
            <a:srgbClr val="FFD8CC"/>
          </a:solidFill>
          <a:ln w="7620">
            <a:solidFill>
              <a:srgbClr val="E5BEB2"/>
            </a:solidFill>
            <a:prstDash val="solid"/>
          </a:ln>
        </p:spPr>
      </p:sp>
      <p:sp>
        <p:nvSpPr>
          <p:cNvPr id="6" name="Text 4"/>
          <p:cNvSpPr/>
          <p:nvPr/>
        </p:nvSpPr>
        <p:spPr>
          <a:xfrm>
            <a:off x="763607" y="1537454"/>
            <a:ext cx="112633"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1</a:t>
            </a:r>
            <a:endParaRPr lang="en-US" sz="1900" dirty="0"/>
          </a:p>
        </p:txBody>
      </p:sp>
      <p:sp>
        <p:nvSpPr>
          <p:cNvPr id="7" name="Text 5"/>
          <p:cNvSpPr/>
          <p:nvPr/>
        </p:nvSpPr>
        <p:spPr>
          <a:xfrm>
            <a:off x="1722120" y="1455539"/>
            <a:ext cx="2050256"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User Upload</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1722120" y="1810107"/>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A user uploads their MRI scan through the web application, initiating the detection process.</a:t>
            </a:r>
            <a:endParaRPr lang="en-US" sz="1250" dirty="0">
              <a:latin typeface="Times New Roman" panose="02020603050405020304" pitchFamily="18" charset="0"/>
              <a:cs typeface="Times New Roman" panose="02020603050405020304" pitchFamily="18" charset="0"/>
            </a:endParaRPr>
          </a:p>
        </p:txBody>
      </p:sp>
      <p:sp>
        <p:nvSpPr>
          <p:cNvPr id="9" name="Shape 7"/>
          <p:cNvSpPr/>
          <p:nvPr/>
        </p:nvSpPr>
        <p:spPr>
          <a:xfrm>
            <a:off x="981611" y="2757845"/>
            <a:ext cx="574000" cy="22860"/>
          </a:xfrm>
          <a:prstGeom prst="roundRect">
            <a:avLst>
              <a:gd name="adj" fmla="val 301363"/>
            </a:avLst>
          </a:prstGeom>
          <a:solidFill>
            <a:srgbClr val="E5BEB2"/>
          </a:solidFill>
          <a:ln/>
        </p:spPr>
      </p:sp>
      <p:sp>
        <p:nvSpPr>
          <p:cNvPr id="10" name="Shape 8"/>
          <p:cNvSpPr/>
          <p:nvPr/>
        </p:nvSpPr>
        <p:spPr>
          <a:xfrm>
            <a:off x="635496" y="2584847"/>
            <a:ext cx="368975" cy="368975"/>
          </a:xfrm>
          <a:prstGeom prst="roundRect">
            <a:avLst>
              <a:gd name="adj" fmla="val 18671"/>
            </a:avLst>
          </a:prstGeom>
          <a:solidFill>
            <a:srgbClr val="FFD8CC"/>
          </a:solidFill>
          <a:ln w="7620">
            <a:solidFill>
              <a:srgbClr val="E5BEB2"/>
            </a:solidFill>
            <a:prstDash val="solid"/>
          </a:ln>
        </p:spPr>
      </p:sp>
      <p:sp>
        <p:nvSpPr>
          <p:cNvPr id="11" name="Text 9"/>
          <p:cNvSpPr/>
          <p:nvPr/>
        </p:nvSpPr>
        <p:spPr>
          <a:xfrm>
            <a:off x="745510" y="2646283"/>
            <a:ext cx="148828"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2</a:t>
            </a:r>
            <a:endParaRPr lang="en-US" sz="1900" dirty="0"/>
          </a:p>
        </p:txBody>
      </p:sp>
      <p:sp>
        <p:nvSpPr>
          <p:cNvPr id="12" name="Text 10"/>
          <p:cNvSpPr/>
          <p:nvPr/>
        </p:nvSpPr>
        <p:spPr>
          <a:xfrm>
            <a:off x="1722120" y="2564368"/>
            <a:ext cx="2166580"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Image Preprocessing</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1722120" y="2918936"/>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OpenCV is used to preprocess the uploaded image, enhancing clarity and preparing it for analysis by the CNN.</a:t>
            </a:r>
            <a:endParaRPr lang="en-US" sz="1250" dirty="0">
              <a:latin typeface="Times New Roman" panose="02020603050405020304" pitchFamily="18" charset="0"/>
              <a:cs typeface="Times New Roman" panose="02020603050405020304" pitchFamily="18" charset="0"/>
            </a:endParaRPr>
          </a:p>
        </p:txBody>
      </p:sp>
      <p:sp>
        <p:nvSpPr>
          <p:cNvPr id="14" name="Shape 12"/>
          <p:cNvSpPr/>
          <p:nvPr/>
        </p:nvSpPr>
        <p:spPr>
          <a:xfrm>
            <a:off x="981611" y="3866674"/>
            <a:ext cx="574000" cy="22860"/>
          </a:xfrm>
          <a:prstGeom prst="roundRect">
            <a:avLst>
              <a:gd name="adj" fmla="val 301363"/>
            </a:avLst>
          </a:prstGeom>
          <a:solidFill>
            <a:srgbClr val="E5BEB2"/>
          </a:solidFill>
          <a:ln/>
        </p:spPr>
      </p:sp>
      <p:sp>
        <p:nvSpPr>
          <p:cNvPr id="15" name="Shape 13"/>
          <p:cNvSpPr/>
          <p:nvPr/>
        </p:nvSpPr>
        <p:spPr>
          <a:xfrm>
            <a:off x="635496" y="3693676"/>
            <a:ext cx="368975" cy="368975"/>
          </a:xfrm>
          <a:prstGeom prst="roundRect">
            <a:avLst>
              <a:gd name="adj" fmla="val 18671"/>
            </a:avLst>
          </a:prstGeom>
          <a:solidFill>
            <a:srgbClr val="FFD8CC"/>
          </a:solidFill>
          <a:ln w="7620">
            <a:solidFill>
              <a:srgbClr val="E5BEB2"/>
            </a:solidFill>
            <a:prstDash val="solid"/>
          </a:ln>
        </p:spPr>
      </p:sp>
      <p:sp>
        <p:nvSpPr>
          <p:cNvPr id="16" name="Text 14"/>
          <p:cNvSpPr/>
          <p:nvPr/>
        </p:nvSpPr>
        <p:spPr>
          <a:xfrm>
            <a:off x="750391" y="3755112"/>
            <a:ext cx="139184"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3</a:t>
            </a:r>
            <a:endParaRPr lang="en-US" sz="1900" dirty="0"/>
          </a:p>
        </p:txBody>
      </p:sp>
      <p:sp>
        <p:nvSpPr>
          <p:cNvPr id="17" name="Text 15"/>
          <p:cNvSpPr/>
          <p:nvPr/>
        </p:nvSpPr>
        <p:spPr>
          <a:xfrm>
            <a:off x="1722120" y="3673197"/>
            <a:ext cx="2050256"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CNN Prediction</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1722120" y="4027765"/>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The trained CNN model analyzes the preprocessed image, predicting whether a tumor is present or not.</a:t>
            </a:r>
            <a:endParaRPr lang="en-US" sz="1250" dirty="0">
              <a:latin typeface="Times New Roman" panose="02020603050405020304" pitchFamily="18" charset="0"/>
              <a:cs typeface="Times New Roman" panose="02020603050405020304" pitchFamily="18" charset="0"/>
            </a:endParaRPr>
          </a:p>
        </p:txBody>
      </p:sp>
      <p:sp>
        <p:nvSpPr>
          <p:cNvPr id="19" name="Shape 17"/>
          <p:cNvSpPr/>
          <p:nvPr/>
        </p:nvSpPr>
        <p:spPr>
          <a:xfrm>
            <a:off x="981611" y="4975503"/>
            <a:ext cx="574000" cy="22860"/>
          </a:xfrm>
          <a:prstGeom prst="roundRect">
            <a:avLst>
              <a:gd name="adj" fmla="val 301363"/>
            </a:avLst>
          </a:prstGeom>
          <a:solidFill>
            <a:srgbClr val="E5BEB2"/>
          </a:solidFill>
          <a:ln/>
        </p:spPr>
      </p:sp>
      <p:sp>
        <p:nvSpPr>
          <p:cNvPr id="20" name="Shape 18"/>
          <p:cNvSpPr/>
          <p:nvPr/>
        </p:nvSpPr>
        <p:spPr>
          <a:xfrm>
            <a:off x="635496" y="4802505"/>
            <a:ext cx="368975" cy="368975"/>
          </a:xfrm>
          <a:prstGeom prst="roundRect">
            <a:avLst>
              <a:gd name="adj" fmla="val 18671"/>
            </a:avLst>
          </a:prstGeom>
          <a:solidFill>
            <a:srgbClr val="FFD8CC"/>
          </a:solidFill>
          <a:ln w="7620">
            <a:solidFill>
              <a:srgbClr val="E5BEB2"/>
            </a:solidFill>
            <a:prstDash val="solid"/>
          </a:ln>
        </p:spPr>
      </p:sp>
      <p:sp>
        <p:nvSpPr>
          <p:cNvPr id="21" name="Text 19"/>
          <p:cNvSpPr/>
          <p:nvPr/>
        </p:nvSpPr>
        <p:spPr>
          <a:xfrm>
            <a:off x="738723" y="4863941"/>
            <a:ext cx="162520"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4</a:t>
            </a:r>
            <a:endParaRPr lang="en-US" sz="1900" dirty="0"/>
          </a:p>
        </p:txBody>
      </p:sp>
      <p:sp>
        <p:nvSpPr>
          <p:cNvPr id="22" name="Text 20"/>
          <p:cNvSpPr/>
          <p:nvPr/>
        </p:nvSpPr>
        <p:spPr>
          <a:xfrm>
            <a:off x="1722120" y="4782026"/>
            <a:ext cx="2370653"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Tumor Size Estimation</a:t>
            </a:r>
            <a:endParaRPr lang="en-US" sz="1600" dirty="0">
              <a:latin typeface="Times New Roman" panose="02020603050405020304" pitchFamily="18" charset="0"/>
              <a:cs typeface="Times New Roman" panose="02020603050405020304" pitchFamily="18" charset="0"/>
            </a:endParaRPr>
          </a:p>
        </p:txBody>
      </p:sp>
      <p:sp>
        <p:nvSpPr>
          <p:cNvPr id="23" name="Text 21"/>
          <p:cNvSpPr/>
          <p:nvPr/>
        </p:nvSpPr>
        <p:spPr>
          <a:xfrm>
            <a:off x="1722120" y="5136594"/>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If a tumor is detected, the system estimates its size based on the CNN's analysis, providing further diagnostic information.</a:t>
            </a:r>
            <a:endParaRPr lang="en-US" sz="1250" dirty="0">
              <a:latin typeface="Times New Roman" panose="02020603050405020304" pitchFamily="18" charset="0"/>
              <a:cs typeface="Times New Roman" panose="02020603050405020304" pitchFamily="18" charset="0"/>
            </a:endParaRPr>
          </a:p>
        </p:txBody>
      </p:sp>
      <p:sp>
        <p:nvSpPr>
          <p:cNvPr id="24" name="Shape 22"/>
          <p:cNvSpPr/>
          <p:nvPr/>
        </p:nvSpPr>
        <p:spPr>
          <a:xfrm>
            <a:off x="981611" y="6084332"/>
            <a:ext cx="574000" cy="22860"/>
          </a:xfrm>
          <a:prstGeom prst="roundRect">
            <a:avLst>
              <a:gd name="adj" fmla="val 301363"/>
            </a:avLst>
          </a:prstGeom>
          <a:solidFill>
            <a:srgbClr val="E5BEB2"/>
          </a:solidFill>
          <a:ln/>
        </p:spPr>
      </p:sp>
      <p:sp>
        <p:nvSpPr>
          <p:cNvPr id="25" name="Shape 23"/>
          <p:cNvSpPr/>
          <p:nvPr/>
        </p:nvSpPr>
        <p:spPr>
          <a:xfrm>
            <a:off x="635496" y="5911334"/>
            <a:ext cx="368975" cy="368975"/>
          </a:xfrm>
          <a:prstGeom prst="roundRect">
            <a:avLst>
              <a:gd name="adj" fmla="val 18671"/>
            </a:avLst>
          </a:prstGeom>
          <a:solidFill>
            <a:srgbClr val="FFD8CC"/>
          </a:solidFill>
          <a:ln w="7620">
            <a:solidFill>
              <a:srgbClr val="E5BEB2"/>
            </a:solidFill>
            <a:prstDash val="solid"/>
          </a:ln>
        </p:spPr>
      </p:sp>
      <p:sp>
        <p:nvSpPr>
          <p:cNvPr id="26" name="Text 24"/>
          <p:cNvSpPr/>
          <p:nvPr/>
        </p:nvSpPr>
        <p:spPr>
          <a:xfrm>
            <a:off x="744676" y="5972770"/>
            <a:ext cx="150495"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5</a:t>
            </a:r>
            <a:endParaRPr lang="en-US" sz="1900" dirty="0"/>
          </a:p>
        </p:txBody>
      </p:sp>
      <p:sp>
        <p:nvSpPr>
          <p:cNvPr id="27" name="Text 25"/>
          <p:cNvSpPr/>
          <p:nvPr/>
        </p:nvSpPr>
        <p:spPr>
          <a:xfrm>
            <a:off x="1722120" y="5890855"/>
            <a:ext cx="2150388"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Medicine Suggestion</a:t>
            </a:r>
            <a:endParaRPr lang="en-US" sz="1600" dirty="0">
              <a:latin typeface="Times New Roman" panose="02020603050405020304" pitchFamily="18" charset="0"/>
              <a:cs typeface="Times New Roman" panose="02020603050405020304" pitchFamily="18" charset="0"/>
            </a:endParaRPr>
          </a:p>
        </p:txBody>
      </p:sp>
      <p:sp>
        <p:nvSpPr>
          <p:cNvPr id="28" name="Text 26"/>
          <p:cNvSpPr/>
          <p:nvPr/>
        </p:nvSpPr>
        <p:spPr>
          <a:xfrm>
            <a:off x="1722120" y="6245423"/>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The system suggests relevant medications based on tumor size and medical guidelines, providing a personalized treatment recommendation.</a:t>
            </a:r>
            <a:endParaRPr lang="en-US" sz="1250" dirty="0">
              <a:latin typeface="Times New Roman" panose="02020603050405020304" pitchFamily="18" charset="0"/>
              <a:cs typeface="Times New Roman" panose="02020603050405020304" pitchFamily="18" charset="0"/>
            </a:endParaRPr>
          </a:p>
        </p:txBody>
      </p:sp>
      <p:sp>
        <p:nvSpPr>
          <p:cNvPr id="29" name="Shape 27"/>
          <p:cNvSpPr/>
          <p:nvPr/>
        </p:nvSpPr>
        <p:spPr>
          <a:xfrm>
            <a:off x="981611" y="7193161"/>
            <a:ext cx="574000" cy="22860"/>
          </a:xfrm>
          <a:prstGeom prst="roundRect">
            <a:avLst>
              <a:gd name="adj" fmla="val 301363"/>
            </a:avLst>
          </a:prstGeom>
          <a:solidFill>
            <a:srgbClr val="E5BEB2"/>
          </a:solidFill>
          <a:ln/>
        </p:spPr>
      </p:sp>
      <p:sp>
        <p:nvSpPr>
          <p:cNvPr id="30" name="Shape 28"/>
          <p:cNvSpPr/>
          <p:nvPr/>
        </p:nvSpPr>
        <p:spPr>
          <a:xfrm>
            <a:off x="635496" y="7020163"/>
            <a:ext cx="368975" cy="368975"/>
          </a:xfrm>
          <a:prstGeom prst="roundRect">
            <a:avLst>
              <a:gd name="adj" fmla="val 18671"/>
            </a:avLst>
          </a:prstGeom>
          <a:solidFill>
            <a:srgbClr val="FFD8CC"/>
          </a:solidFill>
          <a:ln w="7620">
            <a:solidFill>
              <a:srgbClr val="E5BEB2"/>
            </a:solidFill>
            <a:prstDash val="solid"/>
          </a:ln>
        </p:spPr>
      </p:sp>
      <p:sp>
        <p:nvSpPr>
          <p:cNvPr id="31" name="Text 29"/>
          <p:cNvSpPr/>
          <p:nvPr/>
        </p:nvSpPr>
        <p:spPr>
          <a:xfrm>
            <a:off x="737414" y="7081599"/>
            <a:ext cx="165021"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Times New Roman" panose="02020603050405020304" pitchFamily="18" charset="0"/>
                <a:ea typeface="Merriweather Bold" pitchFamily="34" charset="-122"/>
                <a:cs typeface="Times New Roman" panose="02020603050405020304" pitchFamily="18" charset="0"/>
              </a:rPr>
              <a:t>6</a:t>
            </a:r>
            <a:endParaRPr lang="en-US" sz="1900" dirty="0"/>
          </a:p>
        </p:txBody>
      </p:sp>
      <p:sp>
        <p:nvSpPr>
          <p:cNvPr id="32" name="Text 30"/>
          <p:cNvSpPr/>
          <p:nvPr/>
        </p:nvSpPr>
        <p:spPr>
          <a:xfrm>
            <a:off x="1722120" y="6999684"/>
            <a:ext cx="2050256" cy="25622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Times New Roman" panose="02020603050405020304" pitchFamily="18" charset="0"/>
                <a:ea typeface="Merriweather Bold" pitchFamily="34" charset="-122"/>
                <a:cs typeface="Times New Roman" panose="02020603050405020304" pitchFamily="18" charset="0"/>
              </a:rPr>
              <a:t>Hospital Location</a:t>
            </a:r>
            <a:endParaRPr lang="en-US" sz="1600" dirty="0">
              <a:latin typeface="Times New Roman" panose="02020603050405020304" pitchFamily="18" charset="0"/>
              <a:cs typeface="Times New Roman" panose="02020603050405020304" pitchFamily="18" charset="0"/>
            </a:endParaRPr>
          </a:p>
        </p:txBody>
      </p:sp>
      <p:sp>
        <p:nvSpPr>
          <p:cNvPr id="33" name="Text 31"/>
          <p:cNvSpPr/>
          <p:nvPr/>
        </p:nvSpPr>
        <p:spPr>
          <a:xfrm>
            <a:off x="1722120" y="7354253"/>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Times New Roman" panose="02020603050405020304" pitchFamily="18" charset="0"/>
                <a:ea typeface="Open Sans" pitchFamily="34" charset="-122"/>
                <a:cs typeface="Times New Roman" panose="02020603050405020304" pitchFamily="18" charset="0"/>
              </a:rPr>
              <a:t>If a large tumor is detected, the system recommends nearby hospitals using OpenStreetMap's Overpass API, facilitating immediate medical attention.</a:t>
            </a:r>
            <a:endParaRPr lang="en-US" sz="12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54A6EE36-66D7-F23E-7166-8719A6DEA25C}"/>
                  </a:ext>
                </a:extLst>
              </p14:cNvPr>
              <p14:cNvContentPartPr/>
              <p14:nvPr/>
            </p14:nvContentPartPr>
            <p14:xfrm>
              <a:off x="14410110" y="7777644"/>
              <a:ext cx="23040" cy="288000"/>
            </p14:xfrm>
          </p:contentPart>
        </mc:Choice>
        <mc:Fallback xmlns="">
          <p:pic>
            <p:nvPicPr>
              <p:cNvPr id="34" name="Ink 33">
                <a:extLst>
                  <a:ext uri="{FF2B5EF4-FFF2-40B4-BE49-F238E27FC236}">
                    <a16:creationId xmlns:a16="http://schemas.microsoft.com/office/drawing/2014/main" id="{54A6EE36-66D7-F23E-7166-8719A6DEA25C}"/>
                  </a:ext>
                </a:extLst>
              </p:cNvPr>
              <p:cNvPicPr/>
              <p:nvPr/>
            </p:nvPicPr>
            <p:blipFill>
              <a:blip r:embed="rId4"/>
              <a:stretch>
                <a:fillRect/>
              </a:stretch>
            </p:blipFill>
            <p:spPr>
              <a:xfrm>
                <a:off x="14347470" y="7715004"/>
                <a:ext cx="1486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52398726-D209-242B-FA08-FA76DA59C034}"/>
                  </a:ext>
                </a:extLst>
              </p14:cNvPr>
              <p14:cNvContentPartPr/>
              <p14:nvPr/>
            </p14:nvContentPartPr>
            <p14:xfrm>
              <a:off x="12767070" y="7667484"/>
              <a:ext cx="1643760" cy="407880"/>
            </p14:xfrm>
          </p:contentPart>
        </mc:Choice>
        <mc:Fallback xmlns="">
          <p:pic>
            <p:nvPicPr>
              <p:cNvPr id="35" name="Ink 34">
                <a:extLst>
                  <a:ext uri="{FF2B5EF4-FFF2-40B4-BE49-F238E27FC236}">
                    <a16:creationId xmlns:a16="http://schemas.microsoft.com/office/drawing/2014/main" id="{52398726-D209-242B-FA08-FA76DA59C034}"/>
                  </a:ext>
                </a:extLst>
              </p:cNvPr>
              <p:cNvPicPr/>
              <p:nvPr/>
            </p:nvPicPr>
            <p:blipFill>
              <a:blip r:embed="rId6"/>
              <a:stretch>
                <a:fillRect/>
              </a:stretch>
            </p:blipFill>
            <p:spPr>
              <a:xfrm>
                <a:off x="12704070" y="7604844"/>
                <a:ext cx="1769400" cy="533520"/>
              </a:xfrm>
              <a:prstGeom prst="rect">
                <a:avLst/>
              </a:prstGeom>
            </p:spPr>
          </p:pic>
        </mc:Fallback>
      </mc:AlternateContent>
      <p:grpSp>
        <p:nvGrpSpPr>
          <p:cNvPr id="39" name="Group 38">
            <a:extLst>
              <a:ext uri="{FF2B5EF4-FFF2-40B4-BE49-F238E27FC236}">
                <a16:creationId xmlns:a16="http://schemas.microsoft.com/office/drawing/2014/main" id="{BE75A13E-B795-531F-61A9-7EB0392C5622}"/>
              </a:ext>
            </a:extLst>
          </p:cNvPr>
          <p:cNvGrpSpPr/>
          <p:nvPr/>
        </p:nvGrpSpPr>
        <p:grpSpPr>
          <a:xfrm>
            <a:off x="12876150" y="7689444"/>
            <a:ext cx="1545120" cy="330840"/>
            <a:chOff x="12876150" y="7689444"/>
            <a:chExt cx="1545120" cy="330840"/>
          </a:xfrm>
        </p:grpSpPr>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2A857F0B-FDD4-7C2B-5ED5-D5E99ED6D031}"/>
                    </a:ext>
                  </a:extLst>
                </p14:cNvPr>
                <p14:cNvContentPartPr/>
                <p14:nvPr/>
              </p14:nvContentPartPr>
              <p14:xfrm>
                <a:off x="12876150" y="7689444"/>
                <a:ext cx="1545120" cy="330840"/>
              </p14:xfrm>
            </p:contentPart>
          </mc:Choice>
          <mc:Fallback xmlns="">
            <p:pic>
              <p:nvPicPr>
                <p:cNvPr id="36" name="Ink 35">
                  <a:extLst>
                    <a:ext uri="{FF2B5EF4-FFF2-40B4-BE49-F238E27FC236}">
                      <a16:creationId xmlns:a16="http://schemas.microsoft.com/office/drawing/2014/main" id="{2A857F0B-FDD4-7C2B-5ED5-D5E99ED6D031}"/>
                    </a:ext>
                  </a:extLst>
                </p:cNvPr>
                <p:cNvPicPr/>
                <p:nvPr/>
              </p:nvPicPr>
              <p:blipFill>
                <a:blip r:embed="rId8"/>
                <a:stretch>
                  <a:fillRect/>
                </a:stretch>
              </p:blipFill>
              <p:spPr>
                <a:xfrm>
                  <a:off x="12813150" y="7626804"/>
                  <a:ext cx="16707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5F2C1D04-E214-BE29-48C4-7811F292040B}"/>
                    </a:ext>
                  </a:extLst>
                </p14:cNvPr>
                <p14:cNvContentPartPr/>
                <p14:nvPr/>
              </p14:nvContentPartPr>
              <p14:xfrm>
                <a:off x="14094030" y="7898604"/>
                <a:ext cx="272160" cy="11880"/>
              </p14:xfrm>
            </p:contentPart>
          </mc:Choice>
          <mc:Fallback xmlns="">
            <p:pic>
              <p:nvPicPr>
                <p:cNvPr id="37" name="Ink 36">
                  <a:extLst>
                    <a:ext uri="{FF2B5EF4-FFF2-40B4-BE49-F238E27FC236}">
                      <a16:creationId xmlns:a16="http://schemas.microsoft.com/office/drawing/2014/main" id="{5F2C1D04-E214-BE29-48C4-7811F292040B}"/>
                    </a:ext>
                  </a:extLst>
                </p:cNvPr>
                <p:cNvPicPr/>
                <p:nvPr/>
              </p:nvPicPr>
              <p:blipFill>
                <a:blip r:embed="rId10"/>
                <a:stretch>
                  <a:fillRect/>
                </a:stretch>
              </p:blipFill>
              <p:spPr>
                <a:xfrm>
                  <a:off x="14031030" y="7835604"/>
                  <a:ext cx="397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39093C8C-5F70-5906-BDDD-981C952CC61D}"/>
                    </a:ext>
                  </a:extLst>
                </p14:cNvPr>
                <p14:cNvContentPartPr/>
                <p14:nvPr/>
              </p14:nvContentPartPr>
              <p14:xfrm>
                <a:off x="13983510" y="7810764"/>
                <a:ext cx="228600" cy="101160"/>
              </p14:xfrm>
            </p:contentPart>
          </mc:Choice>
          <mc:Fallback xmlns="">
            <p:pic>
              <p:nvPicPr>
                <p:cNvPr id="38" name="Ink 37">
                  <a:extLst>
                    <a:ext uri="{FF2B5EF4-FFF2-40B4-BE49-F238E27FC236}">
                      <a16:creationId xmlns:a16="http://schemas.microsoft.com/office/drawing/2014/main" id="{39093C8C-5F70-5906-BDDD-981C952CC61D}"/>
                    </a:ext>
                  </a:extLst>
                </p:cNvPr>
                <p:cNvPicPr/>
                <p:nvPr/>
              </p:nvPicPr>
              <p:blipFill>
                <a:blip r:embed="rId12"/>
                <a:stretch>
                  <a:fillRect/>
                </a:stretch>
              </p:blipFill>
              <p:spPr>
                <a:xfrm>
                  <a:off x="13920510" y="7748124"/>
                  <a:ext cx="354240" cy="226800"/>
                </a:xfrm>
                <a:prstGeom prst="rect">
                  <a:avLst/>
                </a:prstGeom>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05445" y="554236"/>
            <a:ext cx="6835973" cy="629841"/>
          </a:xfrm>
          <a:prstGeom prst="rect">
            <a:avLst/>
          </a:prstGeom>
          <a:noFill/>
          <a:ln/>
        </p:spPr>
        <p:txBody>
          <a:bodyPr wrap="none" lIns="0" tIns="0" rIns="0" bIns="0" rtlCol="0" anchor="t"/>
          <a:lstStyle/>
          <a:p>
            <a:pPr marL="0" indent="0">
              <a:lnSpc>
                <a:spcPts val="4950"/>
              </a:lnSpc>
              <a:buNone/>
            </a:pPr>
            <a:r>
              <a:rPr lang="en-US" sz="3950" b="1" dirty="0">
                <a:solidFill>
                  <a:srgbClr val="403C4E"/>
                </a:solidFill>
                <a:latin typeface="Times New Roman" panose="02020603050405020304" pitchFamily="18" charset="0"/>
                <a:ea typeface="Merriweather Bold" pitchFamily="34" charset="-122"/>
                <a:cs typeface="Times New Roman" panose="02020603050405020304" pitchFamily="18" charset="0"/>
              </a:rPr>
              <a:t>Model Training &amp; Accuracy</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05445" y="1896844"/>
            <a:ext cx="4204930" cy="665083"/>
          </a:xfrm>
          <a:prstGeom prst="rect">
            <a:avLst/>
          </a:prstGeom>
          <a:noFill/>
          <a:ln/>
        </p:spPr>
        <p:txBody>
          <a:bodyPr wrap="none" lIns="0" tIns="0" rIns="0" bIns="0" rtlCol="0" anchor="t"/>
          <a:lstStyle/>
          <a:p>
            <a:pPr marL="0" indent="0" algn="ctr">
              <a:lnSpc>
                <a:spcPts val="5200"/>
              </a:lnSpc>
              <a:buNone/>
            </a:pPr>
            <a:r>
              <a:rPr lang="en-US" sz="5200" b="1" dirty="0">
                <a:solidFill>
                  <a:srgbClr val="403C4E"/>
                </a:solidFill>
                <a:latin typeface="Times New Roman" panose="02020603050405020304" pitchFamily="18" charset="0"/>
                <a:ea typeface="Merriweather Bold" pitchFamily="34" charset="-122"/>
                <a:cs typeface="Times New Roman" panose="02020603050405020304" pitchFamily="18" charset="0"/>
              </a:rPr>
              <a:t>80%</a:t>
            </a:r>
            <a:endParaRPr lang="en-US" sz="5200" dirty="0">
              <a:latin typeface="Times New Roman" panose="02020603050405020304" pitchFamily="18" charset="0"/>
              <a:cs typeface="Times New Roman" panose="02020603050405020304" pitchFamily="18" charset="0"/>
            </a:endParaRPr>
          </a:p>
        </p:txBody>
      </p:sp>
      <p:sp>
        <p:nvSpPr>
          <p:cNvPr id="4" name="Text 2"/>
          <p:cNvSpPr/>
          <p:nvPr/>
        </p:nvSpPr>
        <p:spPr>
          <a:xfrm>
            <a:off x="1548170" y="2604730"/>
            <a:ext cx="2519362" cy="314920"/>
          </a:xfrm>
          <a:prstGeom prst="rect">
            <a:avLst/>
          </a:prstGeom>
          <a:noFill/>
          <a:ln/>
        </p:spPr>
        <p:txBody>
          <a:bodyPr wrap="none" lIns="0" tIns="0" rIns="0" bIns="0" rtlCol="0" anchor="t"/>
          <a:lstStyle/>
          <a:p>
            <a:pPr marL="0" indent="0" algn="ctr">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Training Data</a:t>
            </a:r>
            <a:endParaRPr lang="en-US" sz="1950" dirty="0">
              <a:latin typeface="Times New Roman" panose="02020603050405020304" pitchFamily="18" charset="0"/>
              <a:cs typeface="Times New Roman" panose="02020603050405020304" pitchFamily="18" charset="0"/>
            </a:endParaRPr>
          </a:p>
        </p:txBody>
      </p:sp>
      <p:sp>
        <p:nvSpPr>
          <p:cNvPr id="5" name="Text 3"/>
          <p:cNvSpPr/>
          <p:nvPr/>
        </p:nvSpPr>
        <p:spPr>
          <a:xfrm>
            <a:off x="705445" y="3040499"/>
            <a:ext cx="4204930" cy="1289685"/>
          </a:xfrm>
          <a:prstGeom prst="rect">
            <a:avLst/>
          </a:prstGeom>
          <a:noFill/>
          <a:ln/>
        </p:spPr>
        <p:txBody>
          <a:bodyPr wrap="square" lIns="0" tIns="0" rIns="0" bIns="0" rtlCol="0" anchor="t"/>
          <a:lstStyle/>
          <a:p>
            <a:pPr marL="0" indent="0" algn="ctr">
              <a:lnSpc>
                <a:spcPts val="2500"/>
              </a:lnSpc>
              <a:buNone/>
            </a:pPr>
            <a:r>
              <a:rPr lang="en-US" sz="1550" dirty="0">
                <a:solidFill>
                  <a:srgbClr val="403C4E"/>
                </a:solidFill>
                <a:latin typeface="Times New Roman" panose="02020603050405020304" pitchFamily="18" charset="0"/>
                <a:ea typeface="Open Sans" pitchFamily="34" charset="-122"/>
                <a:cs typeface="Times New Roman" panose="02020603050405020304" pitchFamily="18" charset="0"/>
              </a:rPr>
              <a:t>80% of the collected MRI data was used to train the CNN model, providing a comprehensive dataset for learning patterns and improving accuracy.</a:t>
            </a:r>
            <a:endParaRPr lang="en-US" sz="1550" dirty="0">
              <a:latin typeface="Times New Roman" panose="02020603050405020304" pitchFamily="18" charset="0"/>
              <a:cs typeface="Times New Roman" panose="02020603050405020304" pitchFamily="18" charset="0"/>
            </a:endParaRPr>
          </a:p>
        </p:txBody>
      </p:sp>
      <p:sp>
        <p:nvSpPr>
          <p:cNvPr id="6" name="Text 4"/>
          <p:cNvSpPr/>
          <p:nvPr/>
        </p:nvSpPr>
        <p:spPr>
          <a:xfrm>
            <a:off x="9266515" y="1687830"/>
            <a:ext cx="4204930" cy="665083"/>
          </a:xfrm>
          <a:prstGeom prst="rect">
            <a:avLst/>
          </a:prstGeom>
          <a:noFill/>
          <a:ln/>
        </p:spPr>
        <p:txBody>
          <a:bodyPr wrap="none" lIns="0" tIns="0" rIns="0" bIns="0" rtlCol="0" anchor="t"/>
          <a:lstStyle/>
          <a:p>
            <a:pPr marL="0" indent="0" algn="ctr">
              <a:lnSpc>
                <a:spcPts val="5200"/>
              </a:lnSpc>
              <a:buNone/>
            </a:pPr>
            <a:r>
              <a:rPr lang="en-US" sz="5200" b="1" dirty="0">
                <a:solidFill>
                  <a:srgbClr val="403C4E"/>
                </a:solidFill>
                <a:latin typeface="Times New Roman" panose="02020603050405020304" pitchFamily="18" charset="0"/>
                <a:ea typeface="Merriweather Bold" pitchFamily="34" charset="-122"/>
                <a:cs typeface="Times New Roman" panose="02020603050405020304" pitchFamily="18" charset="0"/>
              </a:rPr>
              <a:t>20%</a:t>
            </a:r>
            <a:endParaRPr lang="en-US" sz="5200" dirty="0">
              <a:latin typeface="Times New Roman" panose="02020603050405020304" pitchFamily="18" charset="0"/>
              <a:cs typeface="Times New Roman" panose="02020603050405020304" pitchFamily="18" charset="0"/>
            </a:endParaRPr>
          </a:p>
        </p:txBody>
      </p:sp>
      <p:sp>
        <p:nvSpPr>
          <p:cNvPr id="7" name="Text 5"/>
          <p:cNvSpPr/>
          <p:nvPr/>
        </p:nvSpPr>
        <p:spPr>
          <a:xfrm>
            <a:off x="10109299" y="2447270"/>
            <a:ext cx="2519362" cy="314920"/>
          </a:xfrm>
          <a:prstGeom prst="rect">
            <a:avLst/>
          </a:prstGeom>
          <a:noFill/>
          <a:ln/>
        </p:spPr>
        <p:txBody>
          <a:bodyPr wrap="none" lIns="0" tIns="0" rIns="0" bIns="0" rtlCol="0" anchor="t"/>
          <a:lstStyle/>
          <a:p>
            <a:pPr marL="0" indent="0" algn="ctr">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Testing Data</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9417605" y="2874288"/>
            <a:ext cx="4204930" cy="1289685"/>
          </a:xfrm>
          <a:prstGeom prst="rect">
            <a:avLst/>
          </a:prstGeom>
          <a:noFill/>
          <a:ln/>
        </p:spPr>
        <p:txBody>
          <a:bodyPr wrap="square" lIns="0" tIns="0" rIns="0" bIns="0" rtlCol="0" anchor="t"/>
          <a:lstStyle/>
          <a:p>
            <a:pPr marL="0" indent="0" algn="ctr">
              <a:lnSpc>
                <a:spcPts val="2500"/>
              </a:lnSpc>
              <a:buNone/>
            </a:pPr>
            <a:r>
              <a:rPr lang="en-US" sz="1550" dirty="0">
                <a:solidFill>
                  <a:srgbClr val="403C4E"/>
                </a:solidFill>
                <a:latin typeface="Times New Roman" panose="02020603050405020304" pitchFamily="18" charset="0"/>
                <a:ea typeface="Open Sans" pitchFamily="34" charset="-122"/>
                <a:cs typeface="Times New Roman" panose="02020603050405020304" pitchFamily="18" charset="0"/>
              </a:rPr>
              <a:t>The remaining 20% of the dataset was used to test the model's performance on unseen data, ensuring its ability to generalize to new MRI scans.</a:t>
            </a:r>
            <a:endParaRPr lang="en-US" sz="1550" dirty="0">
              <a:latin typeface="Times New Roman" panose="02020603050405020304" pitchFamily="18" charset="0"/>
              <a:cs typeface="Times New Roman" panose="02020603050405020304" pitchFamily="18" charset="0"/>
            </a:endParaRPr>
          </a:p>
        </p:txBody>
      </p:sp>
      <p:sp>
        <p:nvSpPr>
          <p:cNvPr id="9" name="Text 7"/>
          <p:cNvSpPr/>
          <p:nvPr/>
        </p:nvSpPr>
        <p:spPr>
          <a:xfrm>
            <a:off x="4910375" y="5034507"/>
            <a:ext cx="4205049" cy="665083"/>
          </a:xfrm>
          <a:prstGeom prst="rect">
            <a:avLst/>
          </a:prstGeom>
          <a:noFill/>
          <a:ln/>
        </p:spPr>
        <p:txBody>
          <a:bodyPr wrap="none" lIns="0" tIns="0" rIns="0" bIns="0" rtlCol="0" anchor="t"/>
          <a:lstStyle/>
          <a:p>
            <a:pPr algn="ctr">
              <a:lnSpc>
                <a:spcPts val="5200"/>
              </a:lnSpc>
            </a:pPr>
            <a:r>
              <a:rPr lang="en-US" sz="5200" b="1" dirty="0">
                <a:solidFill>
                  <a:srgbClr val="403C4E"/>
                </a:solidFill>
                <a:latin typeface="Times New Roman" panose="02020603050405020304" pitchFamily="18" charset="0"/>
                <a:ea typeface="Merriweather Bold" pitchFamily="34" charset="-122"/>
                <a:cs typeface="Times New Roman" panose="02020603050405020304" pitchFamily="18" charset="0"/>
              </a:rPr>
              <a:t>99%</a:t>
            </a:r>
            <a:endParaRPr lang="en-US" sz="5200" dirty="0">
              <a:latin typeface="Times New Roman" panose="02020603050405020304" pitchFamily="18" charset="0"/>
              <a:cs typeface="Times New Roman" panose="02020603050405020304" pitchFamily="18" charset="0"/>
            </a:endParaRPr>
          </a:p>
          <a:p>
            <a:pPr marL="0" indent="0" algn="ctr">
              <a:lnSpc>
                <a:spcPts val="5200"/>
              </a:lnSpc>
              <a:buNone/>
            </a:pPr>
            <a:endParaRPr lang="en-US" sz="5200" dirty="0">
              <a:latin typeface="Times New Roman" panose="02020603050405020304" pitchFamily="18" charset="0"/>
              <a:cs typeface="Times New Roman" panose="02020603050405020304" pitchFamily="18" charset="0"/>
            </a:endParaRPr>
          </a:p>
        </p:txBody>
      </p:sp>
      <p:sp>
        <p:nvSpPr>
          <p:cNvPr id="10" name="Text 8"/>
          <p:cNvSpPr/>
          <p:nvPr/>
        </p:nvSpPr>
        <p:spPr>
          <a:xfrm>
            <a:off x="5753218" y="5794115"/>
            <a:ext cx="2519362" cy="314920"/>
          </a:xfrm>
          <a:prstGeom prst="rect">
            <a:avLst/>
          </a:prstGeom>
          <a:noFill/>
          <a:ln/>
        </p:spPr>
        <p:txBody>
          <a:bodyPr wrap="none" lIns="0" tIns="0" rIns="0" bIns="0" rtlCol="0" anchor="t"/>
          <a:lstStyle/>
          <a:p>
            <a:pPr marL="0" indent="0" algn="ctr">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Accuracy</a:t>
            </a:r>
            <a:endParaRPr lang="en-US" sz="1950" dirty="0">
              <a:latin typeface="Times New Roman" panose="02020603050405020304" pitchFamily="18" charset="0"/>
              <a:cs typeface="Times New Roman" panose="02020603050405020304" pitchFamily="18" charset="0"/>
            </a:endParaRPr>
          </a:p>
        </p:txBody>
      </p:sp>
      <p:sp>
        <p:nvSpPr>
          <p:cNvPr id="11" name="Text 9"/>
          <p:cNvSpPr/>
          <p:nvPr/>
        </p:nvSpPr>
        <p:spPr>
          <a:xfrm>
            <a:off x="5047303" y="6267331"/>
            <a:ext cx="4205049" cy="967264"/>
          </a:xfrm>
          <a:prstGeom prst="rect">
            <a:avLst/>
          </a:prstGeom>
          <a:noFill/>
          <a:ln/>
        </p:spPr>
        <p:txBody>
          <a:bodyPr wrap="square" lIns="0" tIns="0" rIns="0" bIns="0" rtlCol="0" anchor="t"/>
          <a:lstStyle/>
          <a:p>
            <a:pPr marL="0" indent="0" algn="ctr">
              <a:lnSpc>
                <a:spcPts val="2500"/>
              </a:lnSpc>
              <a:buNone/>
            </a:pPr>
            <a:r>
              <a:rPr lang="en-US" sz="1550" dirty="0">
                <a:solidFill>
                  <a:srgbClr val="403C4E"/>
                </a:solidFill>
                <a:latin typeface="Times New Roman" panose="02020603050405020304" pitchFamily="18" charset="0"/>
                <a:ea typeface="Open Sans" pitchFamily="34" charset="-122"/>
                <a:cs typeface="Times New Roman" panose="02020603050405020304" pitchFamily="18" charset="0"/>
              </a:rPr>
              <a:t>The CNN model achieved a remarkable accuracy of 99% on the test dataset, demonstrating its effectiveness in detecting brain tumors.</a:t>
            </a:r>
            <a:endParaRPr lang="en-US" sz="1550" dirty="0">
              <a:latin typeface="Times New Roman" panose="02020603050405020304" pitchFamily="18" charset="0"/>
              <a:cs typeface="Times New Roman" panose="02020603050405020304" pitchFamily="18" charset="0"/>
            </a:endParaRPr>
          </a:p>
        </p:txBody>
      </p:sp>
      <p:sp>
        <p:nvSpPr>
          <p:cNvPr id="13" name="Text 11"/>
          <p:cNvSpPr/>
          <p:nvPr/>
        </p:nvSpPr>
        <p:spPr>
          <a:xfrm>
            <a:off x="3801785" y="5952411"/>
            <a:ext cx="2519362" cy="314920"/>
          </a:xfrm>
          <a:prstGeom prst="rect">
            <a:avLst/>
          </a:prstGeom>
          <a:noFill/>
          <a:ln/>
        </p:spPr>
        <p:txBody>
          <a:bodyPr wrap="none" lIns="0" tIns="0" rIns="0" bIns="0" rtlCol="0" anchor="t"/>
          <a:lstStyle/>
          <a:p>
            <a:pPr marL="0" indent="0" algn="ctr">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2959060" y="6388179"/>
            <a:ext cx="4204930" cy="1289685"/>
          </a:xfrm>
          <a:prstGeom prst="rect">
            <a:avLst/>
          </a:prstGeom>
          <a:noFill/>
          <a:ln/>
        </p:spPr>
        <p:txBody>
          <a:bodyPr wrap="square" lIns="0" tIns="0" rIns="0" bIns="0" rtlCol="0" anchor="t"/>
          <a:lstStyle/>
          <a:p>
            <a:pPr marL="0" indent="0" algn="ctr">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15" name="Text 13"/>
          <p:cNvSpPr/>
          <p:nvPr/>
        </p:nvSpPr>
        <p:spPr>
          <a:xfrm>
            <a:off x="7466290" y="5035510"/>
            <a:ext cx="4204930" cy="665083"/>
          </a:xfrm>
          <a:prstGeom prst="rect">
            <a:avLst/>
          </a:prstGeom>
          <a:noFill/>
          <a:ln/>
        </p:spPr>
        <p:txBody>
          <a:bodyPr wrap="none" lIns="0" tIns="0" rIns="0" bIns="0" rtlCol="0" anchor="t"/>
          <a:lstStyle/>
          <a:p>
            <a:pPr marL="0" indent="0" algn="ctr">
              <a:lnSpc>
                <a:spcPts val="5200"/>
              </a:lnSpc>
              <a:buNone/>
            </a:pPr>
            <a:endParaRPr lang="en-US" sz="5200" dirty="0">
              <a:latin typeface="Times New Roman" panose="02020603050405020304" pitchFamily="18" charset="0"/>
              <a:cs typeface="Times New Roman" panose="02020603050405020304" pitchFamily="18" charset="0"/>
            </a:endParaRPr>
          </a:p>
        </p:txBody>
      </p:sp>
      <p:sp>
        <p:nvSpPr>
          <p:cNvPr id="16" name="Text 14"/>
          <p:cNvSpPr/>
          <p:nvPr/>
        </p:nvSpPr>
        <p:spPr>
          <a:xfrm>
            <a:off x="8309015" y="5952411"/>
            <a:ext cx="2519362" cy="314920"/>
          </a:xfrm>
          <a:prstGeom prst="rect">
            <a:avLst/>
          </a:prstGeom>
          <a:noFill/>
          <a:ln/>
        </p:spPr>
        <p:txBody>
          <a:bodyPr wrap="none" lIns="0" tIns="0" rIns="0" bIns="0" rtlCol="0" anchor="t"/>
          <a:lstStyle/>
          <a:p>
            <a:pPr marL="0" indent="0" algn="ctr">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17" name="Text 15"/>
          <p:cNvSpPr/>
          <p:nvPr/>
        </p:nvSpPr>
        <p:spPr>
          <a:xfrm>
            <a:off x="7466290" y="6388179"/>
            <a:ext cx="4204930" cy="1289685"/>
          </a:xfrm>
          <a:prstGeom prst="rect">
            <a:avLst/>
          </a:prstGeom>
          <a:noFill/>
          <a:ln/>
        </p:spPr>
        <p:txBody>
          <a:bodyPr wrap="square" lIns="0" tIns="0" rIns="0" bIns="0" rtlCol="0" anchor="t"/>
          <a:lstStyle/>
          <a:p>
            <a:pPr marL="0" indent="0" algn="ctr">
              <a:lnSpc>
                <a:spcPts val="2500"/>
              </a:lnSpc>
              <a:buNone/>
            </a:pPr>
            <a:endParaRPr lang="en-US" sz="15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FB120600-AAA9-A664-DE6E-7EEB672ED0F6}"/>
                  </a:ext>
                </a:extLst>
              </p14:cNvPr>
              <p14:cNvContentPartPr/>
              <p14:nvPr/>
            </p14:nvContentPartPr>
            <p14:xfrm>
              <a:off x="12890550" y="7776924"/>
              <a:ext cx="1587600" cy="320760"/>
            </p14:xfrm>
          </p:contentPart>
        </mc:Choice>
        <mc:Fallback xmlns="">
          <p:pic>
            <p:nvPicPr>
              <p:cNvPr id="18" name="Ink 17">
                <a:extLst>
                  <a:ext uri="{FF2B5EF4-FFF2-40B4-BE49-F238E27FC236}">
                    <a16:creationId xmlns:a16="http://schemas.microsoft.com/office/drawing/2014/main" id="{FB120600-AAA9-A664-DE6E-7EEB672ED0F6}"/>
                  </a:ext>
                </a:extLst>
              </p:cNvPr>
              <p:cNvPicPr/>
              <p:nvPr/>
            </p:nvPicPr>
            <p:blipFill>
              <a:blip r:embed="rId4"/>
              <a:stretch>
                <a:fillRect/>
              </a:stretch>
            </p:blipFill>
            <p:spPr>
              <a:xfrm>
                <a:off x="12827910" y="7714284"/>
                <a:ext cx="1713240" cy="4464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7345" y="675799"/>
            <a:ext cx="6861810" cy="595908"/>
          </a:xfrm>
          <a:prstGeom prst="rect">
            <a:avLst/>
          </a:prstGeom>
          <a:noFill/>
          <a:ln/>
        </p:spPr>
        <p:txBody>
          <a:bodyPr wrap="none" lIns="0" tIns="0" rIns="0" bIns="0" rtlCol="0" anchor="t"/>
          <a:lstStyle/>
          <a:p>
            <a:pPr marL="0" indent="0">
              <a:lnSpc>
                <a:spcPts val="4650"/>
              </a:lnSpc>
              <a:buNone/>
            </a:pPr>
            <a:r>
              <a:rPr lang="en-US" sz="3750" b="1" dirty="0">
                <a:solidFill>
                  <a:srgbClr val="403C4E"/>
                </a:solidFill>
                <a:latin typeface="Times New Roman" panose="02020603050405020304" pitchFamily="18" charset="0"/>
                <a:ea typeface="Merriweather Bold" pitchFamily="34" charset="-122"/>
                <a:cs typeface="Times New Roman" panose="02020603050405020304" pitchFamily="18" charset="0"/>
              </a:rPr>
              <a:t>Medicine Suggestion System</a:t>
            </a:r>
            <a:endParaRPr lang="en-US" sz="3750" dirty="0">
              <a:latin typeface="Times New Roman" panose="02020603050405020304" pitchFamily="18" charset="0"/>
              <a:cs typeface="Times New Roman" panose="02020603050405020304" pitchFamily="18" charset="0"/>
            </a:endParaRPr>
          </a:p>
        </p:txBody>
      </p:sp>
      <p:sp>
        <p:nvSpPr>
          <p:cNvPr id="3" name="Shape 1"/>
          <p:cNvSpPr/>
          <p:nvPr/>
        </p:nvSpPr>
        <p:spPr>
          <a:xfrm>
            <a:off x="667345" y="1653064"/>
            <a:ext cx="1661874" cy="1098590"/>
          </a:xfrm>
          <a:prstGeom prst="roundRect">
            <a:avLst>
              <a:gd name="adj" fmla="val 7290"/>
            </a:avLst>
          </a:prstGeom>
          <a:solidFill>
            <a:srgbClr val="FFD8CC"/>
          </a:solidFill>
          <a:ln w="7620">
            <a:solidFill>
              <a:srgbClr val="E5BEB2"/>
            </a:solidFill>
            <a:prstDash val="solid"/>
          </a:ln>
        </p:spPr>
      </p:sp>
      <p:sp>
        <p:nvSpPr>
          <p:cNvPr id="4" name="Text 2"/>
          <p:cNvSpPr/>
          <p:nvPr/>
        </p:nvSpPr>
        <p:spPr>
          <a:xfrm>
            <a:off x="865584" y="2011680"/>
            <a:ext cx="109180" cy="381357"/>
          </a:xfrm>
          <a:prstGeom prst="rect">
            <a:avLst/>
          </a:prstGeom>
          <a:noFill/>
          <a:ln/>
        </p:spPr>
        <p:txBody>
          <a:bodyPr wrap="none" lIns="0" tIns="0" rIns="0" bIns="0" rtlCol="0" anchor="t"/>
          <a:lstStyle/>
          <a:p>
            <a:pPr marL="0" indent="0" algn="ctr">
              <a:lnSpc>
                <a:spcPts val="30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1</a:t>
            </a:r>
            <a:endParaRPr lang="en-US" sz="1850" dirty="0"/>
          </a:p>
        </p:txBody>
      </p:sp>
      <p:sp>
        <p:nvSpPr>
          <p:cNvPr id="5" name="Text 3"/>
          <p:cNvSpPr/>
          <p:nvPr/>
        </p:nvSpPr>
        <p:spPr>
          <a:xfrm>
            <a:off x="2519839" y="1843683"/>
            <a:ext cx="2383631" cy="297894"/>
          </a:xfrm>
          <a:prstGeom prst="rect">
            <a:avLst/>
          </a:prstGeom>
          <a:noFill/>
          <a:ln/>
        </p:spPr>
        <p:txBody>
          <a:bodyPr wrap="none" lIns="0" tIns="0" rIns="0" bIns="0" rtlCol="0" anchor="t"/>
          <a:lstStyle/>
          <a:p>
            <a:pPr marL="0" indent="0" algn="l">
              <a:lnSpc>
                <a:spcPts val="23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Small Tumor</a:t>
            </a:r>
            <a:endParaRPr lang="en-US" sz="1850" dirty="0">
              <a:latin typeface="Times New Roman" panose="02020603050405020304" pitchFamily="18" charset="0"/>
              <a:cs typeface="Times New Roman" panose="02020603050405020304" pitchFamily="18" charset="0"/>
            </a:endParaRPr>
          </a:p>
        </p:txBody>
      </p:sp>
      <p:sp>
        <p:nvSpPr>
          <p:cNvPr id="6" name="Text 4"/>
          <p:cNvSpPr/>
          <p:nvPr/>
        </p:nvSpPr>
        <p:spPr>
          <a:xfrm>
            <a:off x="2519839" y="2255877"/>
            <a:ext cx="10517862" cy="305157"/>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Times New Roman" panose="02020603050405020304" pitchFamily="18" charset="0"/>
                <a:ea typeface="Open Sans" pitchFamily="34" charset="-122"/>
                <a:cs typeface="Times New Roman" panose="02020603050405020304" pitchFamily="18" charset="0"/>
              </a:rPr>
              <a:t>For small tumors, Aspirin, a common pain reliever and anti-inflammatory, is suggested as a potential treatment option.</a:t>
            </a:r>
            <a:endParaRPr lang="en-US" sz="1500" dirty="0">
              <a:latin typeface="Times New Roman" panose="02020603050405020304" pitchFamily="18" charset="0"/>
              <a:cs typeface="Times New Roman" panose="02020603050405020304" pitchFamily="18" charset="0"/>
            </a:endParaRPr>
          </a:p>
        </p:txBody>
      </p:sp>
      <p:sp>
        <p:nvSpPr>
          <p:cNvPr id="7" name="Shape 5"/>
          <p:cNvSpPr/>
          <p:nvPr/>
        </p:nvSpPr>
        <p:spPr>
          <a:xfrm>
            <a:off x="2424470" y="2742128"/>
            <a:ext cx="11443335" cy="11430"/>
          </a:xfrm>
          <a:prstGeom prst="roundRect">
            <a:avLst>
              <a:gd name="adj" fmla="val 700723"/>
            </a:avLst>
          </a:prstGeom>
          <a:solidFill>
            <a:srgbClr val="E5BEB2"/>
          </a:solidFill>
          <a:ln/>
        </p:spPr>
      </p:sp>
      <p:sp>
        <p:nvSpPr>
          <p:cNvPr id="8" name="Shape 6"/>
          <p:cNvSpPr/>
          <p:nvPr/>
        </p:nvSpPr>
        <p:spPr>
          <a:xfrm>
            <a:off x="667345" y="2846903"/>
            <a:ext cx="3323868" cy="1403747"/>
          </a:xfrm>
          <a:prstGeom prst="roundRect">
            <a:avLst>
              <a:gd name="adj" fmla="val 5706"/>
            </a:avLst>
          </a:prstGeom>
          <a:solidFill>
            <a:srgbClr val="FFD8CC"/>
          </a:solidFill>
          <a:ln w="7620">
            <a:solidFill>
              <a:srgbClr val="E5BEB2"/>
            </a:solidFill>
            <a:prstDash val="solid"/>
          </a:ln>
        </p:spPr>
      </p:sp>
      <p:sp>
        <p:nvSpPr>
          <p:cNvPr id="9" name="Text 7"/>
          <p:cNvSpPr/>
          <p:nvPr/>
        </p:nvSpPr>
        <p:spPr>
          <a:xfrm>
            <a:off x="865584" y="3358039"/>
            <a:ext cx="144185" cy="381357"/>
          </a:xfrm>
          <a:prstGeom prst="rect">
            <a:avLst/>
          </a:prstGeom>
          <a:noFill/>
          <a:ln/>
        </p:spPr>
        <p:txBody>
          <a:bodyPr wrap="none" lIns="0" tIns="0" rIns="0" bIns="0" rtlCol="0" anchor="t"/>
          <a:lstStyle/>
          <a:p>
            <a:pPr marL="0" indent="0" algn="ctr">
              <a:lnSpc>
                <a:spcPts val="30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2</a:t>
            </a:r>
            <a:endParaRPr lang="en-US" sz="1850" dirty="0"/>
          </a:p>
        </p:txBody>
      </p:sp>
      <p:sp>
        <p:nvSpPr>
          <p:cNvPr id="10" name="Text 8"/>
          <p:cNvSpPr/>
          <p:nvPr/>
        </p:nvSpPr>
        <p:spPr>
          <a:xfrm>
            <a:off x="4181832" y="3037522"/>
            <a:ext cx="2383631" cy="297894"/>
          </a:xfrm>
          <a:prstGeom prst="rect">
            <a:avLst/>
          </a:prstGeom>
          <a:noFill/>
          <a:ln/>
        </p:spPr>
        <p:txBody>
          <a:bodyPr wrap="none" lIns="0" tIns="0" rIns="0" bIns="0" rtlCol="0" anchor="t"/>
          <a:lstStyle/>
          <a:p>
            <a:pPr marL="0" indent="0" algn="l">
              <a:lnSpc>
                <a:spcPts val="23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Medium Tumor</a:t>
            </a:r>
            <a:endParaRPr lang="en-US" sz="1850" dirty="0">
              <a:latin typeface="Times New Roman" panose="02020603050405020304" pitchFamily="18" charset="0"/>
              <a:cs typeface="Times New Roman" panose="02020603050405020304" pitchFamily="18" charset="0"/>
            </a:endParaRPr>
          </a:p>
        </p:txBody>
      </p:sp>
      <p:sp>
        <p:nvSpPr>
          <p:cNvPr id="11" name="Text 9"/>
          <p:cNvSpPr/>
          <p:nvPr/>
        </p:nvSpPr>
        <p:spPr>
          <a:xfrm>
            <a:off x="4181832" y="3449717"/>
            <a:ext cx="9590603" cy="610314"/>
          </a:xfrm>
          <a:prstGeom prst="rect">
            <a:avLst/>
          </a:prstGeom>
          <a:noFill/>
          <a:ln/>
        </p:spPr>
        <p:txBody>
          <a:bodyPr wrap="square" lIns="0" tIns="0" rIns="0" bIns="0" rtlCol="0" anchor="t"/>
          <a:lstStyle/>
          <a:p>
            <a:pPr marL="0" indent="0" algn="l">
              <a:lnSpc>
                <a:spcPts val="2400"/>
              </a:lnSpc>
              <a:buNone/>
            </a:pPr>
            <a:r>
              <a:rPr lang="en-US" sz="1500" dirty="0">
                <a:solidFill>
                  <a:srgbClr val="403C4E"/>
                </a:solidFill>
                <a:latin typeface="Times New Roman" panose="02020603050405020304" pitchFamily="18" charset="0"/>
                <a:ea typeface="Open Sans" pitchFamily="34" charset="-122"/>
                <a:cs typeface="Times New Roman" panose="02020603050405020304" pitchFamily="18" charset="0"/>
              </a:rPr>
              <a:t>For medium-sized tumors, Dexamethasone, a steroid known for its anti-inflammatory and immune-suppressive properties, is recommended.</a:t>
            </a:r>
            <a:endParaRPr lang="en-US" sz="1500" dirty="0">
              <a:latin typeface="Times New Roman" panose="02020603050405020304" pitchFamily="18" charset="0"/>
              <a:cs typeface="Times New Roman" panose="02020603050405020304" pitchFamily="18" charset="0"/>
            </a:endParaRPr>
          </a:p>
        </p:txBody>
      </p:sp>
      <p:sp>
        <p:nvSpPr>
          <p:cNvPr id="12" name="Shape 10"/>
          <p:cNvSpPr/>
          <p:nvPr/>
        </p:nvSpPr>
        <p:spPr>
          <a:xfrm>
            <a:off x="4086463" y="4241125"/>
            <a:ext cx="9781342" cy="11430"/>
          </a:xfrm>
          <a:prstGeom prst="roundRect">
            <a:avLst>
              <a:gd name="adj" fmla="val 700723"/>
            </a:avLst>
          </a:prstGeom>
          <a:solidFill>
            <a:srgbClr val="E5BEB2"/>
          </a:solidFill>
          <a:ln/>
        </p:spPr>
      </p:sp>
      <p:sp>
        <p:nvSpPr>
          <p:cNvPr id="13" name="Shape 11"/>
          <p:cNvSpPr/>
          <p:nvPr/>
        </p:nvSpPr>
        <p:spPr>
          <a:xfrm>
            <a:off x="667345" y="4345900"/>
            <a:ext cx="4985861" cy="1403747"/>
          </a:xfrm>
          <a:prstGeom prst="roundRect">
            <a:avLst>
              <a:gd name="adj" fmla="val 5706"/>
            </a:avLst>
          </a:prstGeom>
          <a:solidFill>
            <a:srgbClr val="FFD8CC"/>
          </a:solidFill>
          <a:ln w="7620">
            <a:solidFill>
              <a:srgbClr val="E5BEB2"/>
            </a:solidFill>
            <a:prstDash val="solid"/>
          </a:ln>
        </p:spPr>
      </p:sp>
      <p:sp>
        <p:nvSpPr>
          <p:cNvPr id="14" name="Text 12"/>
          <p:cNvSpPr/>
          <p:nvPr/>
        </p:nvSpPr>
        <p:spPr>
          <a:xfrm>
            <a:off x="865584" y="4857036"/>
            <a:ext cx="134898" cy="381357"/>
          </a:xfrm>
          <a:prstGeom prst="rect">
            <a:avLst/>
          </a:prstGeom>
          <a:noFill/>
          <a:ln/>
        </p:spPr>
        <p:txBody>
          <a:bodyPr wrap="none" lIns="0" tIns="0" rIns="0" bIns="0" rtlCol="0" anchor="t"/>
          <a:lstStyle/>
          <a:p>
            <a:pPr marL="0" indent="0" algn="ctr">
              <a:lnSpc>
                <a:spcPts val="30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3</a:t>
            </a:r>
            <a:endParaRPr lang="en-US" sz="1850" dirty="0"/>
          </a:p>
        </p:txBody>
      </p:sp>
      <p:sp>
        <p:nvSpPr>
          <p:cNvPr id="15" name="Text 13"/>
          <p:cNvSpPr/>
          <p:nvPr/>
        </p:nvSpPr>
        <p:spPr>
          <a:xfrm>
            <a:off x="5843826" y="4536519"/>
            <a:ext cx="2383631" cy="297894"/>
          </a:xfrm>
          <a:prstGeom prst="rect">
            <a:avLst/>
          </a:prstGeom>
          <a:noFill/>
          <a:ln/>
        </p:spPr>
        <p:txBody>
          <a:bodyPr wrap="none" lIns="0" tIns="0" rIns="0" bIns="0" rtlCol="0" anchor="t"/>
          <a:lstStyle/>
          <a:p>
            <a:pPr marL="0" indent="0" algn="l">
              <a:lnSpc>
                <a:spcPts val="23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Large Tumor</a:t>
            </a:r>
            <a:endParaRPr lang="en-US" sz="1850" dirty="0">
              <a:latin typeface="Times New Roman" panose="02020603050405020304" pitchFamily="18" charset="0"/>
              <a:cs typeface="Times New Roman" panose="02020603050405020304" pitchFamily="18" charset="0"/>
            </a:endParaRPr>
          </a:p>
        </p:txBody>
      </p:sp>
      <p:sp>
        <p:nvSpPr>
          <p:cNvPr id="16" name="Text 14"/>
          <p:cNvSpPr/>
          <p:nvPr/>
        </p:nvSpPr>
        <p:spPr>
          <a:xfrm>
            <a:off x="5843826" y="4948714"/>
            <a:ext cx="7928610" cy="610314"/>
          </a:xfrm>
          <a:prstGeom prst="rect">
            <a:avLst/>
          </a:prstGeom>
          <a:noFill/>
          <a:ln/>
        </p:spPr>
        <p:txBody>
          <a:bodyPr wrap="square" lIns="0" tIns="0" rIns="0" bIns="0" rtlCol="0" anchor="t"/>
          <a:lstStyle/>
          <a:p>
            <a:pPr marL="0" indent="0" algn="l">
              <a:lnSpc>
                <a:spcPts val="2400"/>
              </a:lnSpc>
              <a:buNone/>
            </a:pPr>
            <a:r>
              <a:rPr lang="en-US" sz="1500" dirty="0">
                <a:solidFill>
                  <a:srgbClr val="403C4E"/>
                </a:solidFill>
                <a:latin typeface="Times New Roman" panose="02020603050405020304" pitchFamily="18" charset="0"/>
                <a:ea typeface="Open Sans" pitchFamily="34" charset="-122"/>
                <a:cs typeface="Times New Roman" panose="02020603050405020304" pitchFamily="18" charset="0"/>
              </a:rPr>
              <a:t>In cases of larger tumors, Temozolomide, a chemotherapy drug specifically designed to target brain tumors, is suggested.</a:t>
            </a:r>
            <a:endParaRPr lang="en-US" sz="1500" dirty="0">
              <a:latin typeface="Times New Roman" panose="02020603050405020304" pitchFamily="18" charset="0"/>
              <a:cs typeface="Times New Roman" panose="02020603050405020304" pitchFamily="18" charset="0"/>
            </a:endParaRPr>
          </a:p>
        </p:txBody>
      </p:sp>
      <p:sp>
        <p:nvSpPr>
          <p:cNvPr id="17" name="Shape 15"/>
          <p:cNvSpPr/>
          <p:nvPr/>
        </p:nvSpPr>
        <p:spPr>
          <a:xfrm>
            <a:off x="5748457" y="5740122"/>
            <a:ext cx="8119348" cy="11430"/>
          </a:xfrm>
          <a:prstGeom prst="roundRect">
            <a:avLst>
              <a:gd name="adj" fmla="val 700723"/>
            </a:avLst>
          </a:prstGeom>
          <a:solidFill>
            <a:srgbClr val="E5BEB2"/>
          </a:solidFill>
          <a:ln/>
        </p:spPr>
      </p:sp>
      <p:sp>
        <p:nvSpPr>
          <p:cNvPr id="18" name="Shape 16"/>
          <p:cNvSpPr/>
          <p:nvPr/>
        </p:nvSpPr>
        <p:spPr>
          <a:xfrm>
            <a:off x="667345" y="5844897"/>
            <a:ext cx="6647855" cy="1708904"/>
          </a:xfrm>
          <a:prstGeom prst="roundRect">
            <a:avLst>
              <a:gd name="adj" fmla="val 4687"/>
            </a:avLst>
          </a:prstGeom>
          <a:solidFill>
            <a:srgbClr val="FFD8CC"/>
          </a:solidFill>
          <a:ln w="7620">
            <a:solidFill>
              <a:srgbClr val="E5BEB2"/>
            </a:solidFill>
            <a:prstDash val="solid"/>
          </a:ln>
        </p:spPr>
      </p:sp>
      <p:sp>
        <p:nvSpPr>
          <p:cNvPr id="19" name="Text 17"/>
          <p:cNvSpPr/>
          <p:nvPr/>
        </p:nvSpPr>
        <p:spPr>
          <a:xfrm>
            <a:off x="865584" y="6508671"/>
            <a:ext cx="157520" cy="381357"/>
          </a:xfrm>
          <a:prstGeom prst="rect">
            <a:avLst/>
          </a:prstGeom>
          <a:noFill/>
          <a:ln/>
        </p:spPr>
        <p:txBody>
          <a:bodyPr wrap="none" lIns="0" tIns="0" rIns="0" bIns="0" rtlCol="0" anchor="t"/>
          <a:lstStyle/>
          <a:p>
            <a:pPr marL="0" indent="0" algn="ctr">
              <a:lnSpc>
                <a:spcPts val="30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4</a:t>
            </a:r>
            <a:endParaRPr lang="en-US" sz="1850" dirty="0"/>
          </a:p>
        </p:txBody>
      </p:sp>
      <p:sp>
        <p:nvSpPr>
          <p:cNvPr id="20" name="Text 18"/>
          <p:cNvSpPr/>
          <p:nvPr/>
        </p:nvSpPr>
        <p:spPr>
          <a:xfrm>
            <a:off x="7505819" y="6035516"/>
            <a:ext cx="2383631" cy="297894"/>
          </a:xfrm>
          <a:prstGeom prst="rect">
            <a:avLst/>
          </a:prstGeom>
          <a:noFill/>
          <a:ln/>
        </p:spPr>
        <p:txBody>
          <a:bodyPr wrap="none" lIns="0" tIns="0" rIns="0" bIns="0" rtlCol="0" anchor="t"/>
          <a:lstStyle/>
          <a:p>
            <a:pPr marL="0" indent="0" algn="l">
              <a:lnSpc>
                <a:spcPts val="2300"/>
              </a:lnSpc>
              <a:buNone/>
            </a:pPr>
            <a:r>
              <a:rPr lang="en-US" sz="1850" b="1" dirty="0">
                <a:solidFill>
                  <a:srgbClr val="403C4E"/>
                </a:solidFill>
                <a:latin typeface="Times New Roman" panose="02020603050405020304" pitchFamily="18" charset="0"/>
                <a:ea typeface="Merriweather Bold" pitchFamily="34" charset="-122"/>
                <a:cs typeface="Times New Roman" panose="02020603050405020304" pitchFamily="18" charset="0"/>
              </a:rPr>
              <a:t>Very Large Tumor</a:t>
            </a:r>
            <a:endParaRPr lang="en-US" sz="1850" dirty="0">
              <a:latin typeface="Times New Roman" panose="02020603050405020304" pitchFamily="18" charset="0"/>
              <a:cs typeface="Times New Roman" panose="02020603050405020304" pitchFamily="18" charset="0"/>
            </a:endParaRPr>
          </a:p>
        </p:txBody>
      </p:sp>
      <p:sp>
        <p:nvSpPr>
          <p:cNvPr id="21" name="Text 19"/>
          <p:cNvSpPr/>
          <p:nvPr/>
        </p:nvSpPr>
        <p:spPr>
          <a:xfrm>
            <a:off x="7505819" y="6447711"/>
            <a:ext cx="6266617" cy="915472"/>
          </a:xfrm>
          <a:prstGeom prst="rect">
            <a:avLst/>
          </a:prstGeom>
          <a:noFill/>
          <a:ln/>
        </p:spPr>
        <p:txBody>
          <a:bodyPr wrap="square" lIns="0" tIns="0" rIns="0" bIns="0" rtlCol="0" anchor="t"/>
          <a:lstStyle/>
          <a:p>
            <a:pPr marL="0" indent="0" algn="l">
              <a:lnSpc>
                <a:spcPts val="2400"/>
              </a:lnSpc>
              <a:buNone/>
            </a:pPr>
            <a:r>
              <a:rPr lang="en-US" sz="1500" dirty="0">
                <a:solidFill>
                  <a:srgbClr val="403C4E"/>
                </a:solidFill>
                <a:latin typeface="Times New Roman" panose="02020603050405020304" pitchFamily="18" charset="0"/>
                <a:ea typeface="Open Sans" pitchFamily="34" charset="-122"/>
                <a:cs typeface="Times New Roman" panose="02020603050405020304" pitchFamily="18" charset="0"/>
              </a:rPr>
              <a:t>For very large tumors, immediate hospitalization is recommended, allowing for advanced medical interventions and personalized treatment plans.</a:t>
            </a:r>
            <a:endParaRPr lang="en-US" sz="1500" dirty="0">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80F0B78D-88EE-1FFF-7543-52BB761E49C3}"/>
              </a:ext>
            </a:extLst>
          </p:cNvPr>
          <p:cNvGrpSpPr/>
          <p:nvPr/>
        </p:nvGrpSpPr>
        <p:grpSpPr>
          <a:xfrm>
            <a:off x="12580950" y="7797444"/>
            <a:ext cx="1917720" cy="310320"/>
            <a:chOff x="12580950" y="7797444"/>
            <a:chExt cx="1917720" cy="31032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E811E22D-CAD5-3012-74F9-7D3C3E5A2859}"/>
                    </a:ext>
                  </a:extLst>
                </p14:cNvPr>
                <p14:cNvContentPartPr/>
                <p14:nvPr/>
              </p14:nvContentPartPr>
              <p14:xfrm>
                <a:off x="12886950" y="7797444"/>
                <a:ext cx="1611720" cy="181800"/>
              </p14:xfrm>
            </p:contentPart>
          </mc:Choice>
          <mc:Fallback xmlns="">
            <p:pic>
              <p:nvPicPr>
                <p:cNvPr id="22" name="Ink 21">
                  <a:extLst>
                    <a:ext uri="{FF2B5EF4-FFF2-40B4-BE49-F238E27FC236}">
                      <a16:creationId xmlns:a16="http://schemas.microsoft.com/office/drawing/2014/main" id="{E811E22D-CAD5-3012-74F9-7D3C3E5A2859}"/>
                    </a:ext>
                  </a:extLst>
                </p:cNvPr>
                <p:cNvPicPr/>
                <p:nvPr/>
              </p:nvPicPr>
              <p:blipFill>
                <a:blip r:embed="rId4"/>
                <a:stretch>
                  <a:fillRect/>
                </a:stretch>
              </p:blipFill>
              <p:spPr>
                <a:xfrm>
                  <a:off x="12824310" y="7734804"/>
                  <a:ext cx="17373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29260978-1B67-DC22-4952-73AF4D6C0A38}"/>
                    </a:ext>
                  </a:extLst>
                </p14:cNvPr>
                <p14:cNvContentPartPr/>
                <p14:nvPr/>
              </p14:nvContentPartPr>
              <p14:xfrm>
                <a:off x="12580950" y="7954044"/>
                <a:ext cx="45000" cy="132480"/>
              </p14:xfrm>
            </p:contentPart>
          </mc:Choice>
          <mc:Fallback xmlns="">
            <p:pic>
              <p:nvPicPr>
                <p:cNvPr id="23" name="Ink 22">
                  <a:extLst>
                    <a:ext uri="{FF2B5EF4-FFF2-40B4-BE49-F238E27FC236}">
                      <a16:creationId xmlns:a16="http://schemas.microsoft.com/office/drawing/2014/main" id="{29260978-1B67-DC22-4952-73AF4D6C0A38}"/>
                    </a:ext>
                  </a:extLst>
                </p:cNvPr>
                <p:cNvPicPr/>
                <p:nvPr/>
              </p:nvPicPr>
              <p:blipFill>
                <a:blip r:embed="rId6"/>
                <a:stretch>
                  <a:fillRect/>
                </a:stretch>
              </p:blipFill>
              <p:spPr>
                <a:xfrm>
                  <a:off x="12517950" y="7891044"/>
                  <a:ext cx="170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0A886541-6BF4-7924-B2F2-E116249BF36B}"/>
                    </a:ext>
                  </a:extLst>
                </p14:cNvPr>
                <p14:cNvContentPartPr/>
                <p14:nvPr/>
              </p14:nvContentPartPr>
              <p14:xfrm>
                <a:off x="12834030" y="7975644"/>
                <a:ext cx="1653840" cy="132120"/>
              </p14:xfrm>
            </p:contentPart>
          </mc:Choice>
          <mc:Fallback xmlns="">
            <p:pic>
              <p:nvPicPr>
                <p:cNvPr id="27" name="Ink 26">
                  <a:extLst>
                    <a:ext uri="{FF2B5EF4-FFF2-40B4-BE49-F238E27FC236}">
                      <a16:creationId xmlns:a16="http://schemas.microsoft.com/office/drawing/2014/main" id="{0A886541-6BF4-7924-B2F2-E116249BF36B}"/>
                    </a:ext>
                  </a:extLst>
                </p:cNvPr>
                <p:cNvPicPr/>
                <p:nvPr/>
              </p:nvPicPr>
              <p:blipFill>
                <a:blip r:embed="rId8"/>
                <a:stretch>
                  <a:fillRect/>
                </a:stretch>
              </p:blipFill>
              <p:spPr>
                <a:xfrm>
                  <a:off x="12771390" y="7913004"/>
                  <a:ext cx="1779480" cy="257760"/>
                </a:xfrm>
                <a:prstGeom prst="rect">
                  <a:avLst/>
                </a:prstGeom>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151"/>
          </a:xfrm>
          <a:prstGeom prst="rect">
            <a:avLst/>
          </a:prstGeom>
        </p:spPr>
      </p:pic>
      <p:sp>
        <p:nvSpPr>
          <p:cNvPr id="3" name="Text 0"/>
          <p:cNvSpPr/>
          <p:nvPr/>
        </p:nvSpPr>
        <p:spPr>
          <a:xfrm>
            <a:off x="764143" y="3330297"/>
            <a:ext cx="6778109" cy="682347"/>
          </a:xfrm>
          <a:prstGeom prst="rect">
            <a:avLst/>
          </a:prstGeom>
          <a:noFill/>
          <a:ln/>
        </p:spPr>
        <p:txBody>
          <a:bodyPr wrap="none" lIns="0" tIns="0" rIns="0" bIns="0" rtlCol="0" anchor="t"/>
          <a:lstStyle/>
          <a:p>
            <a:pPr marL="0" indent="0">
              <a:lnSpc>
                <a:spcPts val="5350"/>
              </a:lnSpc>
              <a:buNone/>
            </a:pPr>
            <a:r>
              <a:rPr lang="en-US" sz="4250" b="1" dirty="0">
                <a:solidFill>
                  <a:srgbClr val="403C4E"/>
                </a:solidFill>
                <a:latin typeface="Times New Roman" panose="02020603050405020304" pitchFamily="18" charset="0"/>
                <a:ea typeface="Merriweather Bold" pitchFamily="34" charset="-122"/>
                <a:cs typeface="Times New Roman" panose="02020603050405020304" pitchFamily="18" charset="0"/>
              </a:rPr>
              <a:t>Hospital Locator Feature</a:t>
            </a:r>
            <a:endParaRPr lang="en-US" sz="42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64143" y="4340066"/>
            <a:ext cx="4367332" cy="873323"/>
          </a:xfrm>
          <a:prstGeom prst="rect">
            <a:avLst/>
          </a:prstGeom>
        </p:spPr>
      </p:pic>
      <p:sp>
        <p:nvSpPr>
          <p:cNvPr id="5" name="Text 1"/>
          <p:cNvSpPr/>
          <p:nvPr/>
        </p:nvSpPr>
        <p:spPr>
          <a:xfrm>
            <a:off x="982385"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Times New Roman" panose="02020603050405020304" pitchFamily="18" charset="0"/>
                <a:ea typeface="Merriweather Bold" pitchFamily="34" charset="-122"/>
                <a:cs typeface="Times New Roman" panose="02020603050405020304" pitchFamily="18" charset="0"/>
              </a:rPr>
              <a:t>OpenStreetMap API</a:t>
            </a:r>
            <a:endParaRPr lang="en-US" sz="2100" dirty="0">
              <a:latin typeface="Times New Roman" panose="02020603050405020304" pitchFamily="18" charset="0"/>
              <a:cs typeface="Times New Roman" panose="02020603050405020304" pitchFamily="18" charset="0"/>
            </a:endParaRPr>
          </a:p>
        </p:txBody>
      </p:sp>
      <p:sp>
        <p:nvSpPr>
          <p:cNvPr id="6" name="Text 2"/>
          <p:cNvSpPr/>
          <p:nvPr/>
        </p:nvSpPr>
        <p:spPr>
          <a:xfrm>
            <a:off x="982385" y="6012894"/>
            <a:ext cx="3930848" cy="1397318"/>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Times New Roman" panose="02020603050405020304" pitchFamily="18" charset="0"/>
                <a:ea typeface="Open Sans" pitchFamily="34" charset="-122"/>
                <a:cs typeface="Times New Roman" panose="02020603050405020304" pitchFamily="18" charset="0"/>
              </a:rPr>
              <a:t>The system leverages OpenStreetMap's Overpass API to access and retrieve information about nearby hospitals.</a:t>
            </a:r>
            <a:endParaRPr lang="en-US" sz="17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131475" y="4340066"/>
            <a:ext cx="4367332" cy="873323"/>
          </a:xfrm>
          <a:prstGeom prst="rect">
            <a:avLst/>
          </a:prstGeom>
        </p:spPr>
      </p:pic>
      <p:sp>
        <p:nvSpPr>
          <p:cNvPr id="8" name="Text 3"/>
          <p:cNvSpPr/>
          <p:nvPr/>
        </p:nvSpPr>
        <p:spPr>
          <a:xfrm>
            <a:off x="5349716"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Times New Roman" panose="02020603050405020304" pitchFamily="18" charset="0"/>
                <a:ea typeface="Merriweather Bold" pitchFamily="34" charset="-122"/>
                <a:cs typeface="Times New Roman" panose="02020603050405020304" pitchFamily="18" charset="0"/>
              </a:rPr>
              <a:t>Hospital Retrieval</a:t>
            </a:r>
            <a:endParaRPr lang="en-US" sz="2100" dirty="0">
              <a:latin typeface="Times New Roman" panose="02020603050405020304" pitchFamily="18" charset="0"/>
              <a:cs typeface="Times New Roman" panose="02020603050405020304" pitchFamily="18" charset="0"/>
            </a:endParaRPr>
          </a:p>
        </p:txBody>
      </p:sp>
      <p:sp>
        <p:nvSpPr>
          <p:cNvPr id="9" name="Text 4"/>
          <p:cNvSpPr/>
          <p:nvPr/>
        </p:nvSpPr>
        <p:spPr>
          <a:xfrm>
            <a:off x="5349716" y="6012894"/>
            <a:ext cx="3930848" cy="1397318"/>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Times New Roman" panose="02020603050405020304" pitchFamily="18" charset="0"/>
                <a:ea typeface="Open Sans" pitchFamily="34" charset="-122"/>
                <a:cs typeface="Times New Roman" panose="02020603050405020304" pitchFamily="18" charset="0"/>
              </a:rPr>
              <a:t>Based on the user's location, the system retrieves a list of hospitals within a specified radius, providing relevant options.</a:t>
            </a:r>
            <a:endParaRPr lang="en-US" sz="17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9498806" y="4340066"/>
            <a:ext cx="4367332" cy="873323"/>
          </a:xfrm>
          <a:prstGeom prst="rect">
            <a:avLst/>
          </a:prstGeom>
        </p:spPr>
      </p:pic>
      <p:sp>
        <p:nvSpPr>
          <p:cNvPr id="11" name="Text 5"/>
          <p:cNvSpPr/>
          <p:nvPr/>
        </p:nvSpPr>
        <p:spPr>
          <a:xfrm>
            <a:off x="9717048" y="5540812"/>
            <a:ext cx="2804398" cy="341114"/>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Times New Roman" panose="02020603050405020304" pitchFamily="18" charset="0"/>
                <a:ea typeface="Merriweather Bold" pitchFamily="34" charset="-122"/>
                <a:cs typeface="Times New Roman" panose="02020603050405020304" pitchFamily="18" charset="0"/>
              </a:rPr>
              <a:t>Distance Calculation</a:t>
            </a:r>
            <a:endParaRPr lang="en-US" sz="2100" dirty="0">
              <a:latin typeface="Times New Roman" panose="02020603050405020304" pitchFamily="18" charset="0"/>
              <a:cs typeface="Times New Roman" panose="02020603050405020304" pitchFamily="18" charset="0"/>
            </a:endParaRPr>
          </a:p>
        </p:txBody>
      </p:sp>
      <p:sp>
        <p:nvSpPr>
          <p:cNvPr id="12" name="Text 6"/>
          <p:cNvSpPr/>
          <p:nvPr/>
        </p:nvSpPr>
        <p:spPr>
          <a:xfrm>
            <a:off x="9717048" y="6012894"/>
            <a:ext cx="3930848" cy="1397318"/>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Times New Roman" panose="02020603050405020304" pitchFamily="18" charset="0"/>
                <a:ea typeface="Open Sans" pitchFamily="34" charset="-122"/>
                <a:cs typeface="Times New Roman" panose="02020603050405020304" pitchFamily="18" charset="0"/>
              </a:rPr>
              <a:t>The system calculates the distance between the user's location and each retrieved hospital, providing a ranked list of nearest options.</a:t>
            </a:r>
            <a:endParaRPr lang="en-US" sz="17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E55CBB60-90F5-9984-CF16-A721A086E7A4}"/>
              </a:ext>
            </a:extLst>
          </p:cNvPr>
          <p:cNvGrpSpPr/>
          <p:nvPr/>
        </p:nvGrpSpPr>
        <p:grpSpPr>
          <a:xfrm>
            <a:off x="12776430" y="7690524"/>
            <a:ext cx="1713600" cy="397080"/>
            <a:chOff x="12776430" y="7690524"/>
            <a:chExt cx="1713600" cy="3970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C41DA49-014D-32EC-FC5A-10B12FF6AC51}"/>
                    </a:ext>
                  </a:extLst>
                </p14:cNvPr>
                <p14:cNvContentPartPr/>
                <p14:nvPr/>
              </p14:nvContentPartPr>
              <p14:xfrm>
                <a:off x="12776430" y="7690524"/>
                <a:ext cx="1713600" cy="397080"/>
              </p14:xfrm>
            </p:contentPart>
          </mc:Choice>
          <mc:Fallback xmlns="">
            <p:pic>
              <p:nvPicPr>
                <p:cNvPr id="13" name="Ink 12">
                  <a:extLst>
                    <a:ext uri="{FF2B5EF4-FFF2-40B4-BE49-F238E27FC236}">
                      <a16:creationId xmlns:a16="http://schemas.microsoft.com/office/drawing/2014/main" id="{2C41DA49-014D-32EC-FC5A-10B12FF6AC51}"/>
                    </a:ext>
                  </a:extLst>
                </p:cNvPr>
                <p:cNvPicPr/>
                <p:nvPr/>
              </p:nvPicPr>
              <p:blipFill>
                <a:blip r:embed="rId8"/>
                <a:stretch>
                  <a:fillRect/>
                </a:stretch>
              </p:blipFill>
              <p:spPr>
                <a:xfrm>
                  <a:off x="12713790" y="7627884"/>
                  <a:ext cx="18392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E1086C3-7428-9F44-6A3B-5F7FDCED3E79}"/>
                    </a:ext>
                  </a:extLst>
                </p14:cNvPr>
                <p14:cNvContentPartPr/>
                <p14:nvPr/>
              </p14:nvContentPartPr>
              <p14:xfrm>
                <a:off x="14199510" y="7973844"/>
                <a:ext cx="133560" cy="13680"/>
              </p14:xfrm>
            </p:contentPart>
          </mc:Choice>
          <mc:Fallback xmlns="">
            <p:pic>
              <p:nvPicPr>
                <p:cNvPr id="14" name="Ink 13">
                  <a:extLst>
                    <a:ext uri="{FF2B5EF4-FFF2-40B4-BE49-F238E27FC236}">
                      <a16:creationId xmlns:a16="http://schemas.microsoft.com/office/drawing/2014/main" id="{1E1086C3-7428-9F44-6A3B-5F7FDCED3E79}"/>
                    </a:ext>
                  </a:extLst>
                </p:cNvPr>
                <p:cNvPicPr/>
                <p:nvPr/>
              </p:nvPicPr>
              <p:blipFill>
                <a:blip r:embed="rId10"/>
                <a:stretch>
                  <a:fillRect/>
                </a:stretch>
              </p:blipFill>
              <p:spPr>
                <a:xfrm>
                  <a:off x="14136510" y="7910844"/>
                  <a:ext cx="259200" cy="139320"/>
                </a:xfrm>
                <a:prstGeom prst="rect">
                  <a:avLst/>
                </a:prstGeom>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5098"/>
            <a:ext cx="6984118"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Software </a:t>
            </a:r>
            <a:r>
              <a:rPr lang="en-IN"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Requirements </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897505"/>
            <a:ext cx="4196358" cy="1685092"/>
          </a:xfrm>
          <a:prstGeom prst="roundRect">
            <a:avLst>
              <a:gd name="adj" fmla="val 5654"/>
            </a:avLst>
          </a:prstGeom>
          <a:solidFill>
            <a:srgbClr val="FFD8CC"/>
          </a:solidFill>
          <a:ln w="7620">
            <a:solidFill>
              <a:srgbClr val="E5BEB2"/>
            </a:solidFill>
            <a:prstDash val="solid"/>
          </a:ln>
        </p:spPr>
      </p:sp>
      <p:sp>
        <p:nvSpPr>
          <p:cNvPr id="4" name="Text 2"/>
          <p:cNvSpPr/>
          <p:nvPr/>
        </p:nvSpPr>
        <p:spPr>
          <a:xfrm>
            <a:off x="1028224" y="31319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Python 3.7</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1028224" y="3622358"/>
            <a:ext cx="3727490"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ideal version for this project.</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5216962" y="2897505"/>
            <a:ext cx="4196358" cy="1685092"/>
          </a:xfrm>
          <a:prstGeom prst="roundRect">
            <a:avLst>
              <a:gd name="adj" fmla="val 5654"/>
            </a:avLst>
          </a:prstGeom>
          <a:solidFill>
            <a:srgbClr val="FFD8CC"/>
          </a:solidFill>
          <a:ln w="7620">
            <a:solidFill>
              <a:srgbClr val="E5BEB2"/>
            </a:solidFill>
            <a:prstDash val="solid"/>
          </a:ln>
        </p:spPr>
      </p:sp>
      <p:sp>
        <p:nvSpPr>
          <p:cNvPr id="7" name="Text 5"/>
          <p:cNvSpPr/>
          <p:nvPr/>
        </p:nvSpPr>
        <p:spPr>
          <a:xfrm>
            <a:off x="5451396" y="31319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Anaconda 3.7</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5451396" y="3622358"/>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 popular Python distribution for data science.</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9640133" y="2897505"/>
            <a:ext cx="4196358" cy="1685092"/>
          </a:xfrm>
          <a:prstGeom prst="roundRect">
            <a:avLst>
              <a:gd name="adj" fmla="val 5654"/>
            </a:avLst>
          </a:prstGeom>
          <a:solidFill>
            <a:srgbClr val="FFD8CC"/>
          </a:solidFill>
          <a:ln w="7620">
            <a:solidFill>
              <a:srgbClr val="E5BEB2"/>
            </a:solidFill>
            <a:prstDash val="solid"/>
          </a:ln>
        </p:spPr>
      </p:sp>
      <p:sp>
        <p:nvSpPr>
          <p:cNvPr id="10" name="Text 8"/>
          <p:cNvSpPr/>
          <p:nvPr/>
        </p:nvSpPr>
        <p:spPr>
          <a:xfrm>
            <a:off x="9874568" y="31319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PyCharm</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9874568" y="3622358"/>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 robust IDE for Python development.</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93790" y="4809411"/>
            <a:ext cx="6408063" cy="1685092"/>
          </a:xfrm>
          <a:prstGeom prst="roundRect">
            <a:avLst>
              <a:gd name="adj" fmla="val 5654"/>
            </a:avLst>
          </a:prstGeom>
          <a:solidFill>
            <a:srgbClr val="FFD8CC"/>
          </a:solidFill>
          <a:ln w="7620">
            <a:solidFill>
              <a:srgbClr val="E5BEB2"/>
            </a:solidFill>
            <a:prstDash val="solid"/>
          </a:ln>
        </p:spPr>
      </p:sp>
      <p:sp>
        <p:nvSpPr>
          <p:cNvPr id="13" name="Text 11"/>
          <p:cNvSpPr/>
          <p:nvPr/>
        </p:nvSpPr>
        <p:spPr>
          <a:xfrm>
            <a:off x="1028224"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Jupyter Notebook</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1028224" y="5534263"/>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An interactive environment for code and documentation.</a:t>
            </a:r>
            <a:endParaRPr lang="en-US" sz="1750" dirty="0"/>
          </a:p>
        </p:txBody>
      </p:sp>
      <p:sp>
        <p:nvSpPr>
          <p:cNvPr id="15" name="Shape 13"/>
          <p:cNvSpPr/>
          <p:nvPr/>
        </p:nvSpPr>
        <p:spPr>
          <a:xfrm>
            <a:off x="7428428" y="4809411"/>
            <a:ext cx="6408063" cy="1685092"/>
          </a:xfrm>
          <a:prstGeom prst="roundRect">
            <a:avLst>
              <a:gd name="adj" fmla="val 5654"/>
            </a:avLst>
          </a:prstGeom>
          <a:solidFill>
            <a:srgbClr val="FFD8CC"/>
          </a:solidFill>
          <a:ln w="7620">
            <a:solidFill>
              <a:srgbClr val="E5BEB2"/>
            </a:solidFill>
            <a:prstDash val="solid"/>
          </a:ln>
        </p:spPr>
      </p:sp>
      <p:sp>
        <p:nvSpPr>
          <p:cNvPr id="16" name="Text 14"/>
          <p:cNvSpPr/>
          <p:nvPr/>
        </p:nvSpPr>
        <p:spPr>
          <a:xfrm>
            <a:off x="7663101"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Google Colab</a:t>
            </a:r>
            <a:endParaRPr lang="en-US" sz="2200" dirty="0">
              <a:latin typeface="Times New Roman" panose="02020603050405020304" pitchFamily="18" charset="0"/>
              <a:cs typeface="Times New Roman" panose="02020603050405020304" pitchFamily="18" charset="0"/>
            </a:endParaRPr>
          </a:p>
        </p:txBody>
      </p:sp>
      <p:sp>
        <p:nvSpPr>
          <p:cNvPr id="17" name="Text 15"/>
          <p:cNvSpPr/>
          <p:nvPr/>
        </p:nvSpPr>
        <p:spPr>
          <a:xfrm>
            <a:off x="7663101" y="5534263"/>
            <a:ext cx="5939195"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 cloud-based platform for Python programming.</a:t>
            </a:r>
            <a:endParaRPr lang="en-US" sz="1750" dirty="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6A84A6C7-6FAA-EDCF-D208-00068E8AC242}"/>
                  </a:ext>
                </a:extLst>
              </p14:cNvPr>
              <p14:cNvContentPartPr/>
              <p14:nvPr/>
            </p14:nvContentPartPr>
            <p14:xfrm>
              <a:off x="12978030" y="7743804"/>
              <a:ext cx="1544400" cy="128520"/>
            </p14:xfrm>
          </p:contentPart>
        </mc:Choice>
        <mc:Fallback xmlns="">
          <p:pic>
            <p:nvPicPr>
              <p:cNvPr id="18" name="Ink 17">
                <a:extLst>
                  <a:ext uri="{FF2B5EF4-FFF2-40B4-BE49-F238E27FC236}">
                    <a16:creationId xmlns:a16="http://schemas.microsoft.com/office/drawing/2014/main" id="{6A84A6C7-6FAA-EDCF-D208-00068E8AC242}"/>
                  </a:ext>
                </a:extLst>
              </p:cNvPr>
              <p:cNvPicPr/>
              <p:nvPr/>
            </p:nvPicPr>
            <p:blipFill>
              <a:blip r:embed="rId4"/>
              <a:stretch>
                <a:fillRect/>
              </a:stretch>
            </p:blipFill>
            <p:spPr>
              <a:xfrm>
                <a:off x="12915030" y="7681164"/>
                <a:ext cx="1670040" cy="254160"/>
              </a:xfrm>
              <a:prstGeom prst="rect">
                <a:avLst/>
              </a:prstGeom>
            </p:spPr>
          </p:pic>
        </mc:Fallback>
      </mc:AlternateContent>
      <p:grpSp>
        <p:nvGrpSpPr>
          <p:cNvPr id="28" name="Group 27">
            <a:extLst>
              <a:ext uri="{FF2B5EF4-FFF2-40B4-BE49-F238E27FC236}">
                <a16:creationId xmlns:a16="http://schemas.microsoft.com/office/drawing/2014/main" id="{4AEB273D-818B-F32A-89C7-276F2D576C97}"/>
              </a:ext>
            </a:extLst>
          </p:cNvPr>
          <p:cNvGrpSpPr/>
          <p:nvPr/>
        </p:nvGrpSpPr>
        <p:grpSpPr>
          <a:xfrm>
            <a:off x="12895590" y="7766484"/>
            <a:ext cx="1636200" cy="344880"/>
            <a:chOff x="12895590" y="7766484"/>
            <a:chExt cx="1636200" cy="34488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A5A3C449-36D4-478D-AF43-41B2B3A31288}"/>
                    </a:ext>
                  </a:extLst>
                </p14:cNvPr>
                <p14:cNvContentPartPr/>
                <p14:nvPr/>
              </p14:nvContentPartPr>
              <p14:xfrm>
                <a:off x="12895590" y="7854684"/>
                <a:ext cx="1522080" cy="221400"/>
              </p14:xfrm>
            </p:contentPart>
          </mc:Choice>
          <mc:Fallback xmlns="">
            <p:pic>
              <p:nvPicPr>
                <p:cNvPr id="19" name="Ink 18">
                  <a:extLst>
                    <a:ext uri="{FF2B5EF4-FFF2-40B4-BE49-F238E27FC236}">
                      <a16:creationId xmlns:a16="http://schemas.microsoft.com/office/drawing/2014/main" id="{A5A3C449-36D4-478D-AF43-41B2B3A31288}"/>
                    </a:ext>
                  </a:extLst>
                </p:cNvPr>
                <p:cNvPicPr/>
                <p:nvPr/>
              </p:nvPicPr>
              <p:blipFill>
                <a:blip r:embed="rId6"/>
                <a:stretch>
                  <a:fillRect/>
                </a:stretch>
              </p:blipFill>
              <p:spPr>
                <a:xfrm>
                  <a:off x="12832950" y="7791684"/>
                  <a:ext cx="16477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56E85328-DB64-C124-AF0E-D496FF3C1823}"/>
                    </a:ext>
                  </a:extLst>
                </p14:cNvPr>
                <p14:cNvContentPartPr/>
                <p14:nvPr/>
              </p14:nvContentPartPr>
              <p14:xfrm>
                <a:off x="14418390" y="7766484"/>
                <a:ext cx="14760" cy="243720"/>
              </p14:xfrm>
            </p:contentPart>
          </mc:Choice>
          <mc:Fallback xmlns="">
            <p:pic>
              <p:nvPicPr>
                <p:cNvPr id="20" name="Ink 19">
                  <a:extLst>
                    <a:ext uri="{FF2B5EF4-FFF2-40B4-BE49-F238E27FC236}">
                      <a16:creationId xmlns:a16="http://schemas.microsoft.com/office/drawing/2014/main" id="{56E85328-DB64-C124-AF0E-D496FF3C1823}"/>
                    </a:ext>
                  </a:extLst>
                </p:cNvPr>
                <p:cNvPicPr/>
                <p:nvPr/>
              </p:nvPicPr>
              <p:blipFill>
                <a:blip r:embed="rId8"/>
                <a:stretch>
                  <a:fillRect/>
                </a:stretch>
              </p:blipFill>
              <p:spPr>
                <a:xfrm>
                  <a:off x="14355750" y="7703844"/>
                  <a:ext cx="1404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D3C778F4-A00E-7C7D-AD60-D8677C308D50}"/>
                    </a:ext>
                  </a:extLst>
                </p14:cNvPr>
                <p14:cNvContentPartPr/>
                <p14:nvPr/>
              </p14:nvContentPartPr>
              <p14:xfrm>
                <a:off x="14332710" y="7910124"/>
                <a:ext cx="360" cy="6480"/>
              </p14:xfrm>
            </p:contentPart>
          </mc:Choice>
          <mc:Fallback xmlns="">
            <p:pic>
              <p:nvPicPr>
                <p:cNvPr id="22" name="Ink 21">
                  <a:extLst>
                    <a:ext uri="{FF2B5EF4-FFF2-40B4-BE49-F238E27FC236}">
                      <a16:creationId xmlns:a16="http://schemas.microsoft.com/office/drawing/2014/main" id="{D3C778F4-A00E-7C7D-AD60-D8677C308D50}"/>
                    </a:ext>
                  </a:extLst>
                </p:cNvPr>
                <p:cNvPicPr/>
                <p:nvPr/>
              </p:nvPicPr>
              <p:blipFill>
                <a:blip r:embed="rId10"/>
                <a:stretch>
                  <a:fillRect/>
                </a:stretch>
              </p:blipFill>
              <p:spPr>
                <a:xfrm>
                  <a:off x="14269710" y="7847484"/>
                  <a:ext cx="126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A0AD9B63-7035-858D-22D0-47308BA58539}"/>
                    </a:ext>
                  </a:extLst>
                </p14:cNvPr>
                <p14:cNvContentPartPr/>
                <p14:nvPr/>
              </p14:nvContentPartPr>
              <p14:xfrm>
                <a:off x="14365830" y="7932084"/>
                <a:ext cx="77400" cy="38160"/>
              </p14:xfrm>
            </p:contentPart>
          </mc:Choice>
          <mc:Fallback xmlns="">
            <p:pic>
              <p:nvPicPr>
                <p:cNvPr id="23" name="Ink 22">
                  <a:extLst>
                    <a:ext uri="{FF2B5EF4-FFF2-40B4-BE49-F238E27FC236}">
                      <a16:creationId xmlns:a16="http://schemas.microsoft.com/office/drawing/2014/main" id="{A0AD9B63-7035-858D-22D0-47308BA58539}"/>
                    </a:ext>
                  </a:extLst>
                </p:cNvPr>
                <p:cNvPicPr/>
                <p:nvPr/>
              </p:nvPicPr>
              <p:blipFill>
                <a:blip r:embed="rId12"/>
                <a:stretch>
                  <a:fillRect/>
                </a:stretch>
              </p:blipFill>
              <p:spPr>
                <a:xfrm>
                  <a:off x="14302830" y="7869084"/>
                  <a:ext cx="2030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EC2FE8F0-B17C-5978-E84E-A72A819480D3}"/>
                    </a:ext>
                  </a:extLst>
                </p14:cNvPr>
                <p14:cNvContentPartPr/>
                <p14:nvPr/>
              </p14:nvContentPartPr>
              <p14:xfrm>
                <a:off x="12944910" y="7975644"/>
                <a:ext cx="1289880" cy="9000"/>
              </p14:xfrm>
            </p:contentPart>
          </mc:Choice>
          <mc:Fallback xmlns="">
            <p:pic>
              <p:nvPicPr>
                <p:cNvPr id="25" name="Ink 24">
                  <a:extLst>
                    <a:ext uri="{FF2B5EF4-FFF2-40B4-BE49-F238E27FC236}">
                      <a16:creationId xmlns:a16="http://schemas.microsoft.com/office/drawing/2014/main" id="{EC2FE8F0-B17C-5978-E84E-A72A819480D3}"/>
                    </a:ext>
                  </a:extLst>
                </p:cNvPr>
                <p:cNvPicPr/>
                <p:nvPr/>
              </p:nvPicPr>
              <p:blipFill>
                <a:blip r:embed="rId14"/>
                <a:stretch>
                  <a:fillRect/>
                </a:stretch>
              </p:blipFill>
              <p:spPr>
                <a:xfrm>
                  <a:off x="12881910" y="7913004"/>
                  <a:ext cx="1415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E19145A1-F60E-8A6B-ECF6-339C1BC8A77A}"/>
                    </a:ext>
                  </a:extLst>
                </p14:cNvPr>
                <p14:cNvContentPartPr/>
                <p14:nvPr/>
              </p14:nvContentPartPr>
              <p14:xfrm>
                <a:off x="14279430" y="7987164"/>
                <a:ext cx="252360" cy="124200"/>
              </p14:xfrm>
            </p:contentPart>
          </mc:Choice>
          <mc:Fallback xmlns="">
            <p:pic>
              <p:nvPicPr>
                <p:cNvPr id="27" name="Ink 26">
                  <a:extLst>
                    <a:ext uri="{FF2B5EF4-FFF2-40B4-BE49-F238E27FC236}">
                      <a16:creationId xmlns:a16="http://schemas.microsoft.com/office/drawing/2014/main" id="{E19145A1-F60E-8A6B-ECF6-339C1BC8A77A}"/>
                    </a:ext>
                  </a:extLst>
                </p:cNvPr>
                <p:cNvPicPr/>
                <p:nvPr/>
              </p:nvPicPr>
              <p:blipFill>
                <a:blip r:embed="rId16"/>
                <a:stretch>
                  <a:fillRect/>
                </a:stretch>
              </p:blipFill>
              <p:spPr>
                <a:xfrm>
                  <a:off x="14216430" y="7924164"/>
                  <a:ext cx="378000" cy="2498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98000"/>
            <a:ext cx="6931938"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Hardware Requirements</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3260408"/>
            <a:ext cx="6408063" cy="1322189"/>
          </a:xfrm>
          <a:prstGeom prst="roundRect">
            <a:avLst>
              <a:gd name="adj" fmla="val 7205"/>
            </a:avLst>
          </a:prstGeom>
          <a:solidFill>
            <a:srgbClr val="FFD8CC"/>
          </a:solidFill>
          <a:ln w="7620">
            <a:solidFill>
              <a:srgbClr val="E5BEB2"/>
            </a:solidFill>
            <a:prstDash val="solid"/>
          </a:ln>
        </p:spPr>
      </p:sp>
      <p:sp>
        <p:nvSpPr>
          <p:cNvPr id="4" name="Text 2"/>
          <p:cNvSpPr/>
          <p:nvPr/>
        </p:nvSpPr>
        <p:spPr>
          <a:xfrm>
            <a:off x="1028224" y="34948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Operating System</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1028224" y="3985260"/>
            <a:ext cx="5939195"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Windows or Linux</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7428667" y="3260408"/>
            <a:ext cx="6408063" cy="1322189"/>
          </a:xfrm>
          <a:prstGeom prst="roundRect">
            <a:avLst>
              <a:gd name="adj" fmla="val 7205"/>
            </a:avLst>
          </a:prstGeom>
          <a:solidFill>
            <a:srgbClr val="FFD8CC"/>
          </a:solidFill>
          <a:ln w="7620">
            <a:solidFill>
              <a:srgbClr val="E5BEB2"/>
            </a:solidFill>
            <a:prstDash val="solid"/>
          </a:ln>
        </p:spPr>
      </p:sp>
      <p:sp>
        <p:nvSpPr>
          <p:cNvPr id="7" name="Text 5"/>
          <p:cNvSpPr/>
          <p:nvPr/>
        </p:nvSpPr>
        <p:spPr>
          <a:xfrm>
            <a:off x="7663101" y="349484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Processor</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663101" y="3985260"/>
            <a:ext cx="5939195"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Intel i3 or higher</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93790" y="4809411"/>
            <a:ext cx="6408063" cy="1322189"/>
          </a:xfrm>
          <a:prstGeom prst="roundRect">
            <a:avLst>
              <a:gd name="adj" fmla="val 7205"/>
            </a:avLst>
          </a:prstGeom>
          <a:solidFill>
            <a:srgbClr val="FFD8CC"/>
          </a:solidFill>
          <a:ln w="7620">
            <a:solidFill>
              <a:srgbClr val="E5BEB2"/>
            </a:solidFill>
            <a:prstDash val="solid"/>
          </a:ln>
        </p:spPr>
      </p:sp>
      <p:sp>
        <p:nvSpPr>
          <p:cNvPr id="10" name="Text 8"/>
          <p:cNvSpPr/>
          <p:nvPr/>
        </p:nvSpPr>
        <p:spPr>
          <a:xfrm>
            <a:off x="1028224"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RAM</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1028224" y="5534263"/>
            <a:ext cx="5939195"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4 GB or more</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428667" y="4809411"/>
            <a:ext cx="6408063" cy="1322189"/>
          </a:xfrm>
          <a:prstGeom prst="roundRect">
            <a:avLst>
              <a:gd name="adj" fmla="val 7205"/>
            </a:avLst>
          </a:prstGeom>
          <a:solidFill>
            <a:srgbClr val="FFD8CC"/>
          </a:solidFill>
          <a:ln w="7620">
            <a:solidFill>
              <a:srgbClr val="E5BEB2"/>
            </a:solidFill>
            <a:prstDash val="solid"/>
          </a:ln>
        </p:spPr>
      </p:sp>
      <p:sp>
        <p:nvSpPr>
          <p:cNvPr id="13" name="Text 11"/>
          <p:cNvSpPr/>
          <p:nvPr/>
        </p:nvSpPr>
        <p:spPr>
          <a:xfrm>
            <a:off x="7663101"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Hard Disk</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7663101" y="5534263"/>
            <a:ext cx="5939195"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250 GB or more</a:t>
            </a:r>
            <a:endParaRPr lang="en-US" sz="1750"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40CC5493-498D-8D33-A2CB-3AFDBD832C95}"/>
              </a:ext>
            </a:extLst>
          </p:cNvPr>
          <p:cNvGrpSpPr/>
          <p:nvPr/>
        </p:nvGrpSpPr>
        <p:grpSpPr>
          <a:xfrm>
            <a:off x="12889110" y="7755324"/>
            <a:ext cx="1656720" cy="375480"/>
            <a:chOff x="12889110" y="7755324"/>
            <a:chExt cx="1656720" cy="37548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E88EEE6-DEF5-1217-6424-2FED6B591605}"/>
                    </a:ext>
                  </a:extLst>
                </p14:cNvPr>
                <p14:cNvContentPartPr/>
                <p14:nvPr/>
              </p14:nvContentPartPr>
              <p14:xfrm>
                <a:off x="12889110" y="7755324"/>
                <a:ext cx="1656720" cy="334800"/>
              </p14:xfrm>
            </p:contentPart>
          </mc:Choice>
          <mc:Fallback xmlns="">
            <p:pic>
              <p:nvPicPr>
                <p:cNvPr id="15" name="Ink 14">
                  <a:extLst>
                    <a:ext uri="{FF2B5EF4-FFF2-40B4-BE49-F238E27FC236}">
                      <a16:creationId xmlns:a16="http://schemas.microsoft.com/office/drawing/2014/main" id="{0E88EEE6-DEF5-1217-6424-2FED6B591605}"/>
                    </a:ext>
                  </a:extLst>
                </p:cNvPr>
                <p:cNvPicPr/>
                <p:nvPr/>
              </p:nvPicPr>
              <p:blipFill>
                <a:blip r:embed="rId4"/>
                <a:stretch>
                  <a:fillRect/>
                </a:stretch>
              </p:blipFill>
              <p:spPr>
                <a:xfrm>
                  <a:off x="12826470" y="7692324"/>
                  <a:ext cx="178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027FA37D-CF57-2E91-FC74-CA58180BF953}"/>
                    </a:ext>
                  </a:extLst>
                </p14:cNvPr>
                <p14:cNvContentPartPr/>
                <p14:nvPr/>
              </p14:nvContentPartPr>
              <p14:xfrm>
                <a:off x="12984510" y="7760004"/>
                <a:ext cx="1172880" cy="162360"/>
              </p14:xfrm>
            </p:contentPart>
          </mc:Choice>
          <mc:Fallback xmlns="">
            <p:pic>
              <p:nvPicPr>
                <p:cNvPr id="16" name="Ink 15">
                  <a:extLst>
                    <a:ext uri="{FF2B5EF4-FFF2-40B4-BE49-F238E27FC236}">
                      <a16:creationId xmlns:a16="http://schemas.microsoft.com/office/drawing/2014/main" id="{027FA37D-CF57-2E91-FC74-CA58180BF953}"/>
                    </a:ext>
                  </a:extLst>
                </p:cNvPr>
                <p:cNvPicPr/>
                <p:nvPr/>
              </p:nvPicPr>
              <p:blipFill>
                <a:blip r:embed="rId6"/>
                <a:stretch>
                  <a:fillRect/>
                </a:stretch>
              </p:blipFill>
              <p:spPr>
                <a:xfrm>
                  <a:off x="12921870" y="7697004"/>
                  <a:ext cx="1298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AFBFB651-62A8-1DEB-664D-07F3AEF2912E}"/>
                    </a:ext>
                  </a:extLst>
                </p14:cNvPr>
                <p14:cNvContentPartPr/>
                <p14:nvPr/>
              </p14:nvContentPartPr>
              <p14:xfrm>
                <a:off x="13473750" y="7865484"/>
                <a:ext cx="661320" cy="144720"/>
              </p14:xfrm>
            </p:contentPart>
          </mc:Choice>
          <mc:Fallback xmlns="">
            <p:pic>
              <p:nvPicPr>
                <p:cNvPr id="18" name="Ink 17">
                  <a:extLst>
                    <a:ext uri="{FF2B5EF4-FFF2-40B4-BE49-F238E27FC236}">
                      <a16:creationId xmlns:a16="http://schemas.microsoft.com/office/drawing/2014/main" id="{AFBFB651-62A8-1DEB-664D-07F3AEF2912E}"/>
                    </a:ext>
                  </a:extLst>
                </p:cNvPr>
                <p:cNvPicPr/>
                <p:nvPr/>
              </p:nvPicPr>
              <p:blipFill>
                <a:blip r:embed="rId8"/>
                <a:stretch>
                  <a:fillRect/>
                </a:stretch>
              </p:blipFill>
              <p:spPr>
                <a:xfrm>
                  <a:off x="13410750" y="7802844"/>
                  <a:ext cx="7869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EEB1E12-FE51-865F-03F0-FB65532095DB}"/>
                    </a:ext>
                  </a:extLst>
                </p14:cNvPr>
                <p14:cNvContentPartPr/>
                <p14:nvPr/>
              </p14:nvContentPartPr>
              <p14:xfrm>
                <a:off x="13197630" y="8086164"/>
                <a:ext cx="1212840" cy="44640"/>
              </p14:xfrm>
            </p:contentPart>
          </mc:Choice>
          <mc:Fallback xmlns="">
            <p:pic>
              <p:nvPicPr>
                <p:cNvPr id="20" name="Ink 19">
                  <a:extLst>
                    <a:ext uri="{FF2B5EF4-FFF2-40B4-BE49-F238E27FC236}">
                      <a16:creationId xmlns:a16="http://schemas.microsoft.com/office/drawing/2014/main" id="{2EEB1E12-FE51-865F-03F0-FB65532095DB}"/>
                    </a:ext>
                  </a:extLst>
                </p:cNvPr>
                <p:cNvPicPr/>
                <p:nvPr/>
              </p:nvPicPr>
              <p:blipFill>
                <a:blip r:embed="rId10"/>
                <a:stretch>
                  <a:fillRect/>
                </a:stretch>
              </p:blipFill>
              <p:spPr>
                <a:xfrm>
                  <a:off x="13134990" y="8023524"/>
                  <a:ext cx="1338480" cy="170280"/>
                </a:xfrm>
                <a:prstGeom prst="rect">
                  <a:avLst/>
                </a:prstGeom>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735" y="578168"/>
            <a:ext cx="5612844" cy="656034"/>
          </a:xfrm>
          <a:prstGeom prst="rect">
            <a:avLst/>
          </a:prstGeom>
          <a:noFill/>
          <a:ln/>
        </p:spPr>
        <p:txBody>
          <a:bodyPr wrap="none" lIns="0" tIns="0" rIns="0" bIns="0" rtlCol="0" anchor="t"/>
          <a:lstStyle/>
          <a:p>
            <a:pPr marL="0" indent="0">
              <a:lnSpc>
                <a:spcPts val="5150"/>
              </a:lnSpc>
              <a:buNone/>
            </a:pPr>
            <a:r>
              <a:rPr lang="en-US" sz="4100" b="1" dirty="0">
                <a:solidFill>
                  <a:srgbClr val="403C4E"/>
                </a:solidFill>
                <a:latin typeface="Times New Roman" panose="02020603050405020304" pitchFamily="18" charset="0"/>
                <a:ea typeface="Merriweather Bold" pitchFamily="34" charset="-122"/>
                <a:cs typeface="Times New Roman" panose="02020603050405020304" pitchFamily="18" charset="0"/>
              </a:rPr>
              <a:t>Base Reference Paper</a:t>
            </a:r>
            <a:endParaRPr lang="en-US" sz="4100" dirty="0"/>
          </a:p>
        </p:txBody>
      </p:sp>
      <p:sp>
        <p:nvSpPr>
          <p:cNvPr id="3" name="Text 1"/>
          <p:cNvSpPr/>
          <p:nvPr/>
        </p:nvSpPr>
        <p:spPr>
          <a:xfrm>
            <a:off x="734735" y="1758910"/>
            <a:ext cx="2624257" cy="328017"/>
          </a:xfrm>
          <a:prstGeom prst="rect">
            <a:avLst/>
          </a:prstGeom>
          <a:noFill/>
          <a:ln/>
        </p:spPr>
        <p:txBody>
          <a:bodyPr wrap="none" lIns="0" tIns="0" rIns="0" bIns="0" rtlCol="0" anchor="t"/>
          <a:lstStyle/>
          <a:p>
            <a:pPr marL="0" indent="0">
              <a:lnSpc>
                <a:spcPts val="255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Title:</a:t>
            </a:r>
            <a:endParaRPr lang="en-US" sz="2050" dirty="0"/>
          </a:p>
        </p:txBody>
      </p:sp>
      <p:sp>
        <p:nvSpPr>
          <p:cNvPr id="4" name="Text 2"/>
          <p:cNvSpPr/>
          <p:nvPr/>
        </p:nvSpPr>
        <p:spPr>
          <a:xfrm>
            <a:off x="734735" y="2296835"/>
            <a:ext cx="6324362" cy="671512"/>
          </a:xfrm>
          <a:prstGeom prst="rect">
            <a:avLst/>
          </a:prstGeom>
          <a:noFill/>
          <a:ln/>
        </p:spPr>
        <p:txBody>
          <a:bodyPr wrap="squar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A Comparative Analysis on Machine Learning-based Brain Tumor Detection Techniques</a:t>
            </a:r>
            <a:endParaRPr lang="en-US" sz="1650" dirty="0"/>
          </a:p>
        </p:txBody>
      </p:sp>
      <p:sp>
        <p:nvSpPr>
          <p:cNvPr id="5" name="Text 3"/>
          <p:cNvSpPr/>
          <p:nvPr/>
        </p:nvSpPr>
        <p:spPr>
          <a:xfrm>
            <a:off x="734735" y="3178254"/>
            <a:ext cx="2624257" cy="328017"/>
          </a:xfrm>
          <a:prstGeom prst="rect">
            <a:avLst/>
          </a:prstGeom>
          <a:noFill/>
          <a:ln/>
        </p:spPr>
        <p:txBody>
          <a:bodyPr wrap="none" lIns="0" tIns="0" rIns="0" bIns="0" rtlCol="0" anchor="t"/>
          <a:lstStyle/>
          <a:p>
            <a:pPr marL="0" indent="0">
              <a:lnSpc>
                <a:spcPts val="255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Authors:</a:t>
            </a:r>
            <a:endParaRPr lang="en-US" sz="2050" dirty="0"/>
          </a:p>
        </p:txBody>
      </p:sp>
      <p:sp>
        <p:nvSpPr>
          <p:cNvPr id="6" name="Text 4"/>
          <p:cNvSpPr/>
          <p:nvPr/>
        </p:nvSpPr>
        <p:spPr>
          <a:xfrm>
            <a:off x="734735" y="3716179"/>
            <a:ext cx="6324362" cy="335756"/>
          </a:xfrm>
          <a:prstGeom prst="rect">
            <a:avLst/>
          </a:prstGeom>
          <a:noFill/>
          <a:ln/>
        </p:spPr>
        <p:txBody>
          <a:bodyPr wrap="non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Harendra Negi, Bhawnesh Kumar, Aditya Bhatt, Sushil Dimri</a:t>
            </a:r>
            <a:endParaRPr lang="en-US" sz="1650" dirty="0"/>
          </a:p>
        </p:txBody>
      </p:sp>
      <p:sp>
        <p:nvSpPr>
          <p:cNvPr id="7" name="Text 5"/>
          <p:cNvSpPr/>
          <p:nvPr/>
        </p:nvSpPr>
        <p:spPr>
          <a:xfrm>
            <a:off x="734735" y="4261842"/>
            <a:ext cx="2624257" cy="328017"/>
          </a:xfrm>
          <a:prstGeom prst="rect">
            <a:avLst/>
          </a:prstGeom>
          <a:noFill/>
          <a:ln/>
        </p:spPr>
        <p:txBody>
          <a:bodyPr wrap="none" lIns="0" tIns="0" rIns="0" bIns="0" rtlCol="0" anchor="t"/>
          <a:lstStyle/>
          <a:p>
            <a:pPr marL="0" indent="0">
              <a:lnSpc>
                <a:spcPts val="255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Conference:</a:t>
            </a:r>
            <a:endParaRPr lang="en-US" sz="2050" dirty="0"/>
          </a:p>
        </p:txBody>
      </p:sp>
      <p:sp>
        <p:nvSpPr>
          <p:cNvPr id="8" name="Text 6"/>
          <p:cNvSpPr/>
          <p:nvPr/>
        </p:nvSpPr>
        <p:spPr>
          <a:xfrm>
            <a:off x="734735" y="4799767"/>
            <a:ext cx="6324362" cy="335756"/>
          </a:xfrm>
          <a:prstGeom prst="rect">
            <a:avLst/>
          </a:prstGeom>
          <a:noFill/>
          <a:ln/>
        </p:spPr>
        <p:txBody>
          <a:bodyPr wrap="non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IEEE ICOEI 2023</a:t>
            </a:r>
            <a:endParaRPr lang="en-US" sz="1650" dirty="0"/>
          </a:p>
        </p:txBody>
      </p:sp>
      <p:sp>
        <p:nvSpPr>
          <p:cNvPr id="9" name="Text 7"/>
          <p:cNvSpPr/>
          <p:nvPr/>
        </p:nvSpPr>
        <p:spPr>
          <a:xfrm>
            <a:off x="734735" y="5345430"/>
            <a:ext cx="2624257" cy="328017"/>
          </a:xfrm>
          <a:prstGeom prst="rect">
            <a:avLst/>
          </a:prstGeom>
          <a:noFill/>
          <a:ln/>
        </p:spPr>
        <p:txBody>
          <a:bodyPr wrap="none" lIns="0" tIns="0" rIns="0" bIns="0" rtlCol="0" anchor="t"/>
          <a:lstStyle/>
          <a:p>
            <a:pPr marL="0" indent="0">
              <a:lnSpc>
                <a:spcPts val="255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DOI:</a:t>
            </a:r>
            <a:endParaRPr lang="en-US" sz="2050" dirty="0"/>
          </a:p>
        </p:txBody>
      </p:sp>
      <p:sp>
        <p:nvSpPr>
          <p:cNvPr id="10" name="Text 8"/>
          <p:cNvSpPr/>
          <p:nvPr/>
        </p:nvSpPr>
        <p:spPr>
          <a:xfrm>
            <a:off x="734735" y="5883354"/>
            <a:ext cx="6324362" cy="335756"/>
          </a:xfrm>
          <a:prstGeom prst="rect">
            <a:avLst/>
          </a:prstGeom>
          <a:noFill/>
          <a:ln/>
        </p:spPr>
        <p:txBody>
          <a:bodyPr wrap="non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10.1109/ICOEI56765.2023.10125667</a:t>
            </a:r>
            <a:endParaRPr lang="en-US" sz="1650" dirty="0"/>
          </a:p>
        </p:txBody>
      </p:sp>
      <p:sp>
        <p:nvSpPr>
          <p:cNvPr id="11" name="Text 9"/>
          <p:cNvSpPr/>
          <p:nvPr/>
        </p:nvSpPr>
        <p:spPr>
          <a:xfrm>
            <a:off x="7578923" y="1758910"/>
            <a:ext cx="2624257" cy="328017"/>
          </a:xfrm>
          <a:prstGeom prst="rect">
            <a:avLst/>
          </a:prstGeom>
          <a:noFill/>
          <a:ln/>
        </p:spPr>
        <p:txBody>
          <a:bodyPr wrap="none" lIns="0" tIns="0" rIns="0" bIns="0" rtlCol="0" anchor="t"/>
          <a:lstStyle/>
          <a:p>
            <a:pPr marL="0" indent="0">
              <a:lnSpc>
                <a:spcPts val="255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Dataset Details:</a:t>
            </a:r>
            <a:endParaRPr lang="en-US" sz="2050" dirty="0"/>
          </a:p>
        </p:txBody>
      </p:sp>
      <p:sp>
        <p:nvSpPr>
          <p:cNvPr id="12" name="Text 10"/>
          <p:cNvSpPr/>
          <p:nvPr/>
        </p:nvSpPr>
        <p:spPr>
          <a:xfrm>
            <a:off x="7578923" y="2296835"/>
            <a:ext cx="6324362" cy="335756"/>
          </a:xfrm>
          <a:prstGeom prst="rect">
            <a:avLst/>
          </a:prstGeom>
          <a:noFill/>
          <a:ln/>
        </p:spPr>
        <p:txBody>
          <a:bodyPr wrap="non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Source: Kaggle (Brain Tumor MRI Dataset)</a:t>
            </a:r>
            <a:endParaRPr lang="en-US" sz="1650" dirty="0"/>
          </a:p>
        </p:txBody>
      </p:sp>
      <p:sp>
        <p:nvSpPr>
          <p:cNvPr id="13" name="Text 11"/>
          <p:cNvSpPr/>
          <p:nvPr/>
        </p:nvSpPr>
        <p:spPr>
          <a:xfrm>
            <a:off x="7578923" y="2821424"/>
            <a:ext cx="6324362" cy="3021806"/>
          </a:xfrm>
          <a:prstGeom prst="rect">
            <a:avLst/>
          </a:prstGeom>
          <a:noFill/>
          <a:ln/>
        </p:spPr>
        <p:txBody>
          <a:bodyPr wrap="squar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The dataset consisted of 253 MRI images, split into 202 training images and 51 testing images. Images were preprocessed by resizing to 170x170 pixels, grayscale conversion, and normalization. Seven machine learning models were evaluated: Decision Tree, Decision Tree Regressor, Random Forest, Multi-Layer Perceptron (MLP), Stochastic Gradient Descent (SGD), Support Vector Machine (SVM), and k-Nearest Neighbors (KNN). The SVM model achieved the highest accuracy (86.80%).</a:t>
            </a:r>
            <a:endParaRPr lang="en-US" sz="1650" dirty="0"/>
          </a:p>
        </p:txBody>
      </p:sp>
      <p:sp>
        <p:nvSpPr>
          <p:cNvPr id="14" name="Text 12"/>
          <p:cNvSpPr/>
          <p:nvPr/>
        </p:nvSpPr>
        <p:spPr>
          <a:xfrm>
            <a:off x="734735" y="6644045"/>
            <a:ext cx="13160931" cy="1007269"/>
          </a:xfrm>
          <a:prstGeom prst="rect">
            <a:avLst/>
          </a:prstGeom>
          <a:noFill/>
          <a:ln/>
        </p:spPr>
        <p:txBody>
          <a:bodyPr wrap="square" lIns="0" tIns="0" rIns="0" bIns="0" rtlCol="0" anchor="t"/>
          <a:lstStyle/>
          <a:p>
            <a:pPr marL="0" indent="0">
              <a:lnSpc>
                <a:spcPts val="260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This study serves as a baseline for our research, and we aim to build upon its findings to develop a more robust and accurate brain tumor classification system. Improved preprocessing and additional features (e.g., medical reports) could further enhance model accuracy.</a:t>
            </a:r>
            <a:endParaRPr lang="en-US" sz="1650" dirty="0"/>
          </a:p>
        </p:txBody>
      </p:sp>
      <p:grpSp>
        <p:nvGrpSpPr>
          <p:cNvPr id="19" name="Group 18">
            <a:extLst>
              <a:ext uri="{FF2B5EF4-FFF2-40B4-BE49-F238E27FC236}">
                <a16:creationId xmlns:a16="http://schemas.microsoft.com/office/drawing/2014/main" id="{9DDE9277-28C8-FF4A-DE8E-8FABDED6189F}"/>
              </a:ext>
            </a:extLst>
          </p:cNvPr>
          <p:cNvGrpSpPr/>
          <p:nvPr/>
        </p:nvGrpSpPr>
        <p:grpSpPr>
          <a:xfrm>
            <a:off x="12901350" y="7763244"/>
            <a:ext cx="1597320" cy="315000"/>
            <a:chOff x="12901350" y="7763244"/>
            <a:chExt cx="1597320" cy="315000"/>
          </a:xfrm>
        </p:grpSpPr>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43C2FDFF-24CE-0E00-3FA0-DF9D6B4B5444}"/>
                    </a:ext>
                  </a:extLst>
                </p14:cNvPr>
                <p14:cNvContentPartPr/>
                <p14:nvPr/>
              </p14:nvContentPartPr>
              <p14:xfrm>
                <a:off x="12901350" y="7763244"/>
                <a:ext cx="1553040" cy="315000"/>
              </p14:xfrm>
            </p:contentPart>
          </mc:Choice>
          <mc:Fallback xmlns="">
            <p:pic>
              <p:nvPicPr>
                <p:cNvPr id="16" name="Ink 15">
                  <a:extLst>
                    <a:ext uri="{FF2B5EF4-FFF2-40B4-BE49-F238E27FC236}">
                      <a16:creationId xmlns:a16="http://schemas.microsoft.com/office/drawing/2014/main" id="{43C2FDFF-24CE-0E00-3FA0-DF9D6B4B5444}"/>
                    </a:ext>
                  </a:extLst>
                </p:cNvPr>
                <p:cNvPicPr/>
                <p:nvPr/>
              </p:nvPicPr>
              <p:blipFill>
                <a:blip r:embed="rId4"/>
                <a:stretch>
                  <a:fillRect/>
                </a:stretch>
              </p:blipFill>
              <p:spPr>
                <a:xfrm>
                  <a:off x="12838350" y="7700244"/>
                  <a:ext cx="16786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95749023-F53E-1B37-F08A-DA2E9B2F1ACB}"/>
                    </a:ext>
                  </a:extLst>
                </p14:cNvPr>
                <p14:cNvContentPartPr/>
                <p14:nvPr/>
              </p14:nvContentPartPr>
              <p14:xfrm>
                <a:off x="14286630" y="7832724"/>
                <a:ext cx="212040" cy="33480"/>
              </p14:xfrm>
            </p:contentPart>
          </mc:Choice>
          <mc:Fallback xmlns="">
            <p:pic>
              <p:nvPicPr>
                <p:cNvPr id="17" name="Ink 16">
                  <a:extLst>
                    <a:ext uri="{FF2B5EF4-FFF2-40B4-BE49-F238E27FC236}">
                      <a16:creationId xmlns:a16="http://schemas.microsoft.com/office/drawing/2014/main" id="{95749023-F53E-1B37-F08A-DA2E9B2F1ACB}"/>
                    </a:ext>
                  </a:extLst>
                </p:cNvPr>
                <p:cNvPicPr/>
                <p:nvPr/>
              </p:nvPicPr>
              <p:blipFill>
                <a:blip r:embed="rId6"/>
                <a:stretch>
                  <a:fillRect/>
                </a:stretch>
              </p:blipFill>
              <p:spPr>
                <a:xfrm>
                  <a:off x="14223630" y="7770084"/>
                  <a:ext cx="337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E6BB7745-248E-71E3-8EBC-181824F72BCA}"/>
                    </a:ext>
                  </a:extLst>
                </p14:cNvPr>
                <p14:cNvContentPartPr/>
                <p14:nvPr/>
              </p14:nvContentPartPr>
              <p14:xfrm>
                <a:off x="14174670" y="7779084"/>
                <a:ext cx="246240" cy="208080"/>
              </p14:xfrm>
            </p:contentPart>
          </mc:Choice>
          <mc:Fallback xmlns="">
            <p:pic>
              <p:nvPicPr>
                <p:cNvPr id="18" name="Ink 17">
                  <a:extLst>
                    <a:ext uri="{FF2B5EF4-FFF2-40B4-BE49-F238E27FC236}">
                      <a16:creationId xmlns:a16="http://schemas.microsoft.com/office/drawing/2014/main" id="{E6BB7745-248E-71E3-8EBC-181824F72BCA}"/>
                    </a:ext>
                  </a:extLst>
                </p:cNvPr>
                <p:cNvPicPr/>
                <p:nvPr/>
              </p:nvPicPr>
              <p:blipFill>
                <a:blip r:embed="rId8"/>
                <a:stretch>
                  <a:fillRect/>
                </a:stretch>
              </p:blipFill>
              <p:spPr>
                <a:xfrm>
                  <a:off x="14112030" y="7716444"/>
                  <a:ext cx="371880" cy="333720"/>
                </a:xfrm>
                <a:prstGeom prst="rect">
                  <a:avLst/>
                </a:prstGeom>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276B-0CFF-01AD-C8FC-2C6A9DB54C2B}"/>
              </a:ext>
            </a:extLst>
          </p:cNvPr>
          <p:cNvSpPr>
            <a:spLocks noGrp="1"/>
          </p:cNvSpPr>
          <p:nvPr>
            <p:ph type="title"/>
          </p:nvPr>
        </p:nvSpPr>
        <p:spPr/>
        <p:txBody>
          <a:bodyPr/>
          <a:lstStyle/>
          <a:p>
            <a:r>
              <a:rPr lang="en-US" b="1" dirty="0"/>
              <a:t>                                                                                                                     </a:t>
            </a:r>
            <a:br>
              <a:rPr lang="en-US" b="1" dirty="0"/>
            </a:br>
            <a:r>
              <a:rPr lang="en-US" b="1" dirty="0"/>
              <a:t> 				                           UML Use Case Diagram</a:t>
            </a:r>
            <a:endParaRPr lang="en-IN" b="1" dirty="0"/>
          </a:p>
        </p:txBody>
      </p:sp>
      <p:sp>
        <p:nvSpPr>
          <p:cNvPr id="7" name="Content Placeholder 6">
            <a:extLst>
              <a:ext uri="{FF2B5EF4-FFF2-40B4-BE49-F238E27FC236}">
                <a16:creationId xmlns:a16="http://schemas.microsoft.com/office/drawing/2014/main" id="{A90EA8BB-88AE-2D23-3197-E3100EF2FC7C}"/>
              </a:ext>
            </a:extLst>
          </p:cNvPr>
          <p:cNvSpPr>
            <a:spLocks noGrp="1"/>
          </p:cNvSpPr>
          <p:nvPr>
            <p:ph idx="1"/>
          </p:nvPr>
        </p:nvSpPr>
        <p:spPr/>
        <p:txBody>
          <a:bodyPr/>
          <a:lstStyle/>
          <a:p>
            <a:pPr marL="0" indent="0">
              <a:buNone/>
            </a:pPr>
            <a:r>
              <a:rPr lang="en-IN" dirty="0"/>
              <a:t> </a:t>
            </a:r>
          </a:p>
        </p:txBody>
      </p:sp>
      <p:pic>
        <p:nvPicPr>
          <p:cNvPr id="9" name="Picture 8">
            <a:extLst>
              <a:ext uri="{FF2B5EF4-FFF2-40B4-BE49-F238E27FC236}">
                <a16:creationId xmlns:a16="http://schemas.microsoft.com/office/drawing/2014/main" id="{F988A8C6-FB40-56BF-E1CB-504888946799}"/>
              </a:ext>
            </a:extLst>
          </p:cNvPr>
          <p:cNvPicPr>
            <a:picLocks noChangeAspect="1"/>
          </p:cNvPicPr>
          <p:nvPr/>
        </p:nvPicPr>
        <p:blipFill>
          <a:blip r:embed="rId2"/>
          <a:stretch>
            <a:fillRect/>
          </a:stretch>
        </p:blipFill>
        <p:spPr>
          <a:xfrm>
            <a:off x="3944039" y="1542360"/>
            <a:ext cx="5497416" cy="6378768"/>
          </a:xfrm>
          <a:prstGeom prst="rect">
            <a:avLst/>
          </a:prstGeom>
        </p:spPr>
      </p:pic>
    </p:spTree>
    <p:extLst>
      <p:ext uri="{BB962C8B-B14F-4D97-AF65-F5344CB8AC3E}">
        <p14:creationId xmlns:p14="http://schemas.microsoft.com/office/powerpoint/2010/main" val="4208305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BFC6-778C-A0E3-ED18-35BE74E7D53B}"/>
              </a:ext>
            </a:extLst>
          </p:cNvPr>
          <p:cNvSpPr>
            <a:spLocks noGrp="1"/>
          </p:cNvSpPr>
          <p:nvPr>
            <p:ph type="title"/>
          </p:nvPr>
        </p:nvSpPr>
        <p:spPr/>
        <p:txBody>
          <a:bodyPr/>
          <a:lstStyle/>
          <a:p>
            <a:r>
              <a:rPr lang="en-US" dirty="0"/>
              <a:t> </a:t>
            </a:r>
            <a:endParaRPr lang="en-IN" dirty="0"/>
          </a:p>
        </p:txBody>
      </p:sp>
      <p:sp>
        <p:nvSpPr>
          <p:cNvPr id="5" name="Content Placeholder 4">
            <a:extLst>
              <a:ext uri="{FF2B5EF4-FFF2-40B4-BE49-F238E27FC236}">
                <a16:creationId xmlns:a16="http://schemas.microsoft.com/office/drawing/2014/main" id="{B4C00CE2-42D2-6CC6-5E78-040704CBF741}"/>
              </a:ext>
            </a:extLst>
          </p:cNvPr>
          <p:cNvSpPr>
            <a:spLocks noGrp="1"/>
          </p:cNvSpPr>
          <p:nvPr>
            <p:ph idx="1"/>
          </p:nvPr>
        </p:nvSpPr>
        <p:spPr/>
        <p:txBody>
          <a:bodyPr/>
          <a:lstStyle/>
          <a:p>
            <a:pPr marL="0" indent="0">
              <a:buNone/>
            </a:pPr>
            <a:r>
              <a:rPr lang="en-IN" dirty="0"/>
              <a:t> </a:t>
            </a:r>
          </a:p>
        </p:txBody>
      </p:sp>
      <p:pic>
        <p:nvPicPr>
          <p:cNvPr id="7" name="Picture 6">
            <a:extLst>
              <a:ext uri="{FF2B5EF4-FFF2-40B4-BE49-F238E27FC236}">
                <a16:creationId xmlns:a16="http://schemas.microsoft.com/office/drawing/2014/main" id="{30446AB6-F48D-6B44-6810-844AB2ACD18F}"/>
              </a:ext>
            </a:extLst>
          </p:cNvPr>
          <p:cNvPicPr>
            <a:picLocks noChangeAspect="1"/>
          </p:cNvPicPr>
          <p:nvPr/>
        </p:nvPicPr>
        <p:blipFill>
          <a:blip r:embed="rId2"/>
          <a:stretch>
            <a:fillRect/>
          </a:stretch>
        </p:blipFill>
        <p:spPr>
          <a:xfrm>
            <a:off x="3866921" y="391921"/>
            <a:ext cx="7846171" cy="7445758"/>
          </a:xfrm>
          <a:prstGeom prst="rect">
            <a:avLst/>
          </a:prstGeom>
        </p:spPr>
      </p:pic>
    </p:spTree>
    <p:extLst>
      <p:ext uri="{BB962C8B-B14F-4D97-AF65-F5344CB8AC3E}">
        <p14:creationId xmlns:p14="http://schemas.microsoft.com/office/powerpoint/2010/main" val="409410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486400" y="0"/>
            <a:ext cx="4538342" cy="2905895"/>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Contents</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2" y="568506"/>
            <a:ext cx="12333178" cy="1643086"/>
          </a:xfrm>
          <a:prstGeom prst="rect">
            <a:avLst/>
          </a:prstGeom>
          <a:noFill/>
          <a:ln/>
        </p:spPr>
        <p:txBody>
          <a:bodyPr wrap="none" lIns="0" tIns="0" rIns="0" bIns="0" rtlCol="0" anchor="t"/>
          <a:lstStyle/>
          <a:p>
            <a:pPr marL="342900" indent="-342900">
              <a:lnSpc>
                <a:spcPts val="2850"/>
              </a:lnSpc>
              <a:buSzPct val="100000"/>
              <a:buFont typeface="+mj-lt"/>
              <a:buAutoNum type="arabicPeriod"/>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Abstract</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1" y="1010705"/>
            <a:ext cx="11962931" cy="1430646"/>
          </a:xfrm>
          <a:prstGeom prst="rect">
            <a:avLst/>
          </a:prstGeom>
          <a:noFill/>
          <a:ln/>
        </p:spPr>
        <p:txBody>
          <a:bodyPr wrap="none" lIns="0" tIns="0" rIns="0" bIns="0" rtlCol="0" anchor="t"/>
          <a:lstStyle/>
          <a:p>
            <a:pPr marL="342900" indent="-342900">
              <a:lnSpc>
                <a:spcPts val="2850"/>
              </a:lnSpc>
              <a:buSzPct val="100000"/>
              <a:buFont typeface="+mj-lt"/>
              <a:buAutoNum type="arabicPeriod" startAt="2"/>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792" y="1452900"/>
            <a:ext cx="11760978" cy="1430649"/>
          </a:xfrm>
          <a:prstGeom prst="rect">
            <a:avLst/>
          </a:prstGeom>
          <a:noFill/>
          <a:ln/>
        </p:spPr>
        <p:txBody>
          <a:bodyPr wrap="none" lIns="0" tIns="0" rIns="0" bIns="0" rtlCol="0" anchor="t"/>
          <a:lstStyle/>
          <a:p>
            <a:pPr marL="342900" indent="-342900">
              <a:lnSpc>
                <a:spcPts val="2850"/>
              </a:lnSpc>
              <a:buSzPct val="100000"/>
              <a:buFont typeface="+mj-lt"/>
              <a:buAutoNum type="arabicPeriod" startAt="3"/>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Objectives</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3790" y="1863081"/>
            <a:ext cx="11654392" cy="1430646"/>
          </a:xfrm>
          <a:prstGeom prst="rect">
            <a:avLst/>
          </a:prstGeom>
          <a:noFill/>
          <a:ln/>
        </p:spPr>
        <p:txBody>
          <a:bodyPr wrap="none" lIns="0" tIns="0" rIns="0" bIns="0" rtlCol="0" anchor="t"/>
          <a:lstStyle/>
          <a:p>
            <a:pPr marL="342900" indent="-342900">
              <a:lnSpc>
                <a:spcPts val="2850"/>
              </a:lnSpc>
              <a:buSzPct val="100000"/>
              <a:buFont typeface="+mj-lt"/>
              <a:buAutoNum type="arabicPeriod" startAt="4"/>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Technologies Used</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3791" y="2312590"/>
            <a:ext cx="11901223" cy="1506905"/>
          </a:xfrm>
          <a:prstGeom prst="rect">
            <a:avLst/>
          </a:prstGeom>
          <a:noFill/>
          <a:ln/>
        </p:spPr>
        <p:txBody>
          <a:bodyPr wrap="none" lIns="0" tIns="0" rIns="0" bIns="0" rtlCol="0" anchor="t"/>
          <a:lstStyle/>
          <a:p>
            <a:pPr marL="342900" indent="-342900">
              <a:lnSpc>
                <a:spcPts val="2850"/>
              </a:lnSpc>
              <a:buSzPct val="100000"/>
              <a:buFont typeface="+mj-lt"/>
              <a:buAutoNum type="arabicPeriod" startAt="5"/>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Existing System</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3791" y="2779498"/>
            <a:ext cx="11654393" cy="1430646"/>
          </a:xfrm>
          <a:prstGeom prst="rect">
            <a:avLst/>
          </a:prstGeom>
          <a:noFill/>
          <a:ln/>
        </p:spPr>
        <p:txBody>
          <a:bodyPr wrap="none" lIns="0" tIns="0" rIns="0" bIns="0" rtlCol="0" anchor="t"/>
          <a:lstStyle/>
          <a:p>
            <a:pPr marL="342900" indent="-342900">
              <a:lnSpc>
                <a:spcPts val="2850"/>
              </a:lnSpc>
              <a:buSzPct val="100000"/>
              <a:buFont typeface="+mj-lt"/>
              <a:buAutoNum type="arabicPeriod" startAt="6"/>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Drawbacks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93791" y="3221696"/>
            <a:ext cx="10829749" cy="1430646"/>
          </a:xfrm>
          <a:prstGeom prst="rect">
            <a:avLst/>
          </a:prstGeom>
          <a:noFill/>
          <a:ln/>
        </p:spPr>
        <p:txBody>
          <a:bodyPr wrap="none" lIns="0" tIns="0" rIns="0" bIns="0" rtlCol="0" anchor="t"/>
          <a:lstStyle/>
          <a:p>
            <a:pPr marL="342900" indent="-342900">
              <a:lnSpc>
                <a:spcPts val="2850"/>
              </a:lnSpc>
              <a:buSzPct val="100000"/>
              <a:buFont typeface="+mj-lt"/>
              <a:buAutoNum type="arabicPeriod" startAt="7"/>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System Architecture</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793791" y="3688613"/>
            <a:ext cx="11901223" cy="1354370"/>
          </a:xfrm>
          <a:prstGeom prst="rect">
            <a:avLst/>
          </a:prstGeom>
          <a:noFill/>
          <a:ln/>
        </p:spPr>
        <p:txBody>
          <a:bodyPr wrap="none" lIns="0" tIns="0" rIns="0" bIns="0" rtlCol="0" anchor="t"/>
          <a:lstStyle/>
          <a:p>
            <a:pPr marL="342900" indent="-342900">
              <a:lnSpc>
                <a:spcPts val="2850"/>
              </a:lnSpc>
              <a:buSzPct val="100000"/>
              <a:buFont typeface="+mj-lt"/>
              <a:buAutoNum type="arabicPeriod" startAt="8"/>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Model Training &amp; Accuracy</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93792" y="4130811"/>
            <a:ext cx="12013420" cy="1354370"/>
          </a:xfrm>
          <a:prstGeom prst="rect">
            <a:avLst/>
          </a:prstGeom>
          <a:noFill/>
          <a:ln/>
        </p:spPr>
        <p:txBody>
          <a:bodyPr wrap="none" lIns="0" tIns="0" rIns="0" bIns="0" rtlCol="0" anchor="t"/>
          <a:lstStyle/>
          <a:p>
            <a:pPr marL="342900" indent="-342900">
              <a:lnSpc>
                <a:spcPts val="2850"/>
              </a:lnSpc>
              <a:buSzPct val="100000"/>
              <a:buFont typeface="+mj-lt"/>
              <a:buAutoNum type="arabicPeriod" startAt="9"/>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Medicine Suggestion System</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793791" y="4548290"/>
            <a:ext cx="11760979" cy="1430646"/>
          </a:xfrm>
          <a:prstGeom prst="rect">
            <a:avLst/>
          </a:prstGeom>
          <a:noFill/>
          <a:ln/>
        </p:spPr>
        <p:txBody>
          <a:bodyPr wrap="none" lIns="0" tIns="0" rIns="0" bIns="0" rtlCol="0" anchor="t"/>
          <a:lstStyle/>
          <a:p>
            <a:pPr marL="342900" indent="-342900">
              <a:lnSpc>
                <a:spcPts val="2850"/>
              </a:lnSpc>
              <a:buSzPct val="100000"/>
              <a:buFont typeface="+mj-lt"/>
              <a:buAutoNum type="arabicPeriod" startAt="10"/>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Hospital Locator Feature</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793792" y="4990488"/>
            <a:ext cx="11570244" cy="1430646"/>
          </a:xfrm>
          <a:prstGeom prst="rect">
            <a:avLst/>
          </a:prstGeom>
          <a:noFill/>
          <a:ln/>
        </p:spPr>
        <p:txBody>
          <a:bodyPr wrap="none" lIns="0" tIns="0" rIns="0" bIns="0" rtlCol="0" anchor="t"/>
          <a:lstStyle/>
          <a:p>
            <a:pPr marL="342900" indent="-342900">
              <a:lnSpc>
                <a:spcPct val="150000"/>
              </a:lnSpc>
              <a:buSzPct val="100000"/>
              <a:buFont typeface="+mj-lt"/>
              <a:buAutoNum type="arabicPeriod" startAt="11"/>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Software </a:t>
            </a: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Requirements</a:t>
            </a:r>
          </a:p>
          <a:p>
            <a:pPr marL="342900" indent="-342900">
              <a:lnSpc>
                <a:spcPct val="150000"/>
              </a:lnSpc>
              <a:buSzPct val="100000"/>
              <a:buFont typeface="+mj-lt"/>
              <a:buAutoNum type="arabicPeriod" startAt="11"/>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Hardware </a:t>
            </a: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Requirements</a:t>
            </a:r>
          </a:p>
          <a:p>
            <a:pPr marL="342900" indent="-342900">
              <a:lnSpc>
                <a:spcPct val="150000"/>
              </a:lnSpc>
              <a:buSzPct val="100000"/>
              <a:buFont typeface="+mj-lt"/>
              <a:buAutoNum type="arabicPeriod" startAt="11"/>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Base </a:t>
            </a: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Reference Paper</a:t>
            </a:r>
          </a:p>
          <a:p>
            <a:pPr marL="342900" indent="-342900">
              <a:lnSpc>
                <a:spcPct val="150000"/>
              </a:lnSpc>
              <a:buSzPct val="100000"/>
              <a:buFont typeface="+mj-lt"/>
              <a:buAutoNum type="arabicPeriod" startAt="11"/>
            </a:pP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UML Diagrams</a:t>
            </a:r>
          </a:p>
          <a:p>
            <a:pPr marL="342900" indent="-342900">
              <a:lnSpc>
                <a:spcPct val="150000"/>
              </a:lnSpc>
              <a:buSzPct val="100000"/>
              <a:buFont typeface="+mj-lt"/>
              <a:buAutoNum type="arabicPeriod" startAt="11"/>
            </a:pP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Screenshots</a:t>
            </a:r>
          </a:p>
          <a:p>
            <a:pPr marL="342900" indent="-342900">
              <a:lnSpc>
                <a:spcPct val="150000"/>
              </a:lnSpc>
              <a:buSzPct val="100000"/>
              <a:buFont typeface="+mj-lt"/>
              <a:buAutoNum type="arabicPeriod" startAt="11"/>
            </a:pPr>
            <a:r>
              <a:rPr lang="en-IN" sz="2000" dirty="0">
                <a:solidFill>
                  <a:srgbClr val="403C4E"/>
                </a:solidFill>
                <a:latin typeface="Times New Roman" panose="02020603050405020304" pitchFamily="18" charset="0"/>
                <a:ea typeface="Open Sans" pitchFamily="34" charset="-122"/>
                <a:cs typeface="Times New Roman" panose="02020603050405020304" pitchFamily="18" charset="0"/>
              </a:rPr>
              <a:t>Conclusion </a:t>
            </a:r>
          </a:p>
          <a:p>
            <a:pPr marL="342900" indent="-342900">
              <a:lnSpc>
                <a:spcPct val="150000"/>
              </a:lnSpc>
              <a:buSzPct val="100000"/>
              <a:buFont typeface="+mj-lt"/>
              <a:buAutoNum type="arabicPeriod" startAt="11"/>
            </a:pPr>
            <a:endParaRPr lang="en-IN" sz="2000" dirty="0">
              <a:solidFill>
                <a:srgbClr val="403C4E"/>
              </a:solidFill>
              <a:latin typeface="Times New Roman" panose="02020603050405020304" pitchFamily="18" charset="0"/>
              <a:ea typeface="Open Sans" pitchFamily="34" charset="-122"/>
              <a:cs typeface="Times New Roman" panose="02020603050405020304" pitchFamily="18" charset="0"/>
            </a:endParaRPr>
          </a:p>
          <a:p>
            <a:pPr marL="342900" indent="-342900">
              <a:lnSpc>
                <a:spcPct val="150000"/>
              </a:lnSpc>
              <a:buSzPct val="100000"/>
              <a:buFont typeface="+mj-lt"/>
              <a:buAutoNum type="arabicPeriod" startAt="11"/>
            </a:pPr>
            <a:endParaRPr lang="en-US" sz="2000" dirty="0">
              <a:solidFill>
                <a:srgbClr val="403C4E"/>
              </a:solidFill>
              <a:latin typeface="Times New Roman" panose="02020603050405020304" pitchFamily="18" charset="0"/>
              <a:ea typeface="Open Sans" pitchFamily="34"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B63789E3-AEBB-E5A9-9517-3A10CFD428DE}"/>
                  </a:ext>
                </a:extLst>
              </p14:cNvPr>
              <p14:cNvContentPartPr/>
              <p14:nvPr/>
            </p14:nvContentPartPr>
            <p14:xfrm>
              <a:off x="13759950" y="7612547"/>
              <a:ext cx="630360" cy="468000"/>
            </p14:xfrm>
          </p:contentPart>
        </mc:Choice>
        <mc:Fallback xmlns="">
          <p:pic>
            <p:nvPicPr>
              <p:cNvPr id="16" name="Ink 15">
                <a:extLst>
                  <a:ext uri="{FF2B5EF4-FFF2-40B4-BE49-F238E27FC236}">
                    <a16:creationId xmlns:a16="http://schemas.microsoft.com/office/drawing/2014/main" id="{B63789E3-AEBB-E5A9-9517-3A10CFD428DE}"/>
                  </a:ext>
                </a:extLst>
              </p:cNvPr>
              <p:cNvPicPr/>
              <p:nvPr/>
            </p:nvPicPr>
            <p:blipFill>
              <a:blip r:embed="rId4"/>
              <a:stretch>
                <a:fillRect/>
              </a:stretch>
            </p:blipFill>
            <p:spPr>
              <a:xfrm>
                <a:off x="13696950" y="7549547"/>
                <a:ext cx="756000" cy="593640"/>
              </a:xfrm>
              <a:prstGeom prst="rect">
                <a:avLst/>
              </a:prstGeom>
            </p:spPr>
          </p:pic>
        </mc:Fallback>
      </mc:AlternateContent>
      <p:grpSp>
        <p:nvGrpSpPr>
          <p:cNvPr id="25" name="Group 24">
            <a:extLst>
              <a:ext uri="{FF2B5EF4-FFF2-40B4-BE49-F238E27FC236}">
                <a16:creationId xmlns:a16="http://schemas.microsoft.com/office/drawing/2014/main" id="{4BABA10F-D8FC-3420-0F58-A1A293D64247}"/>
              </a:ext>
            </a:extLst>
          </p:cNvPr>
          <p:cNvGrpSpPr/>
          <p:nvPr/>
        </p:nvGrpSpPr>
        <p:grpSpPr>
          <a:xfrm>
            <a:off x="12961830" y="7698947"/>
            <a:ext cx="1569960" cy="367920"/>
            <a:chOff x="12961830" y="7698947"/>
            <a:chExt cx="1569960" cy="367920"/>
          </a:xfrm>
        </p:grpSpPr>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C71C948F-7D80-A0F8-5AEA-627FA907CAC2}"/>
                    </a:ext>
                  </a:extLst>
                </p14:cNvPr>
                <p14:cNvContentPartPr/>
                <p14:nvPr/>
              </p14:nvContentPartPr>
              <p14:xfrm>
                <a:off x="13021590" y="7854467"/>
                <a:ext cx="893520" cy="23400"/>
              </p14:xfrm>
            </p:contentPart>
          </mc:Choice>
          <mc:Fallback xmlns="">
            <p:pic>
              <p:nvPicPr>
                <p:cNvPr id="17" name="Ink 16">
                  <a:extLst>
                    <a:ext uri="{FF2B5EF4-FFF2-40B4-BE49-F238E27FC236}">
                      <a16:creationId xmlns:a16="http://schemas.microsoft.com/office/drawing/2014/main" id="{C71C948F-7D80-A0F8-5AEA-627FA907CAC2}"/>
                    </a:ext>
                  </a:extLst>
                </p:cNvPr>
                <p:cNvPicPr/>
                <p:nvPr/>
              </p:nvPicPr>
              <p:blipFill>
                <a:blip r:embed="rId6"/>
                <a:stretch>
                  <a:fillRect/>
                </a:stretch>
              </p:blipFill>
              <p:spPr>
                <a:xfrm>
                  <a:off x="12958950" y="7791467"/>
                  <a:ext cx="10191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E080D1C5-4D0F-D2BB-D030-09B2A55C9967}"/>
                    </a:ext>
                  </a:extLst>
                </p14:cNvPr>
                <p14:cNvContentPartPr/>
                <p14:nvPr/>
              </p14:nvContentPartPr>
              <p14:xfrm>
                <a:off x="13649070" y="7766627"/>
                <a:ext cx="705600" cy="68040"/>
              </p14:xfrm>
            </p:contentPart>
          </mc:Choice>
          <mc:Fallback xmlns="">
            <p:pic>
              <p:nvPicPr>
                <p:cNvPr id="18" name="Ink 17">
                  <a:extLst>
                    <a:ext uri="{FF2B5EF4-FFF2-40B4-BE49-F238E27FC236}">
                      <a16:creationId xmlns:a16="http://schemas.microsoft.com/office/drawing/2014/main" id="{E080D1C5-4D0F-D2BB-D030-09B2A55C9967}"/>
                    </a:ext>
                  </a:extLst>
                </p:cNvPr>
                <p:cNvPicPr/>
                <p:nvPr/>
              </p:nvPicPr>
              <p:blipFill>
                <a:blip r:embed="rId8"/>
                <a:stretch>
                  <a:fillRect/>
                </a:stretch>
              </p:blipFill>
              <p:spPr>
                <a:xfrm>
                  <a:off x="13586430" y="7703987"/>
                  <a:ext cx="831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E7A15933-EF46-6053-266C-4FA9D08BF2D7}"/>
                    </a:ext>
                  </a:extLst>
                </p14:cNvPr>
                <p14:cNvContentPartPr/>
                <p14:nvPr/>
              </p14:nvContentPartPr>
              <p14:xfrm>
                <a:off x="12961830" y="7964627"/>
                <a:ext cx="1453320" cy="102240"/>
              </p14:xfrm>
            </p:contentPart>
          </mc:Choice>
          <mc:Fallback xmlns="">
            <p:pic>
              <p:nvPicPr>
                <p:cNvPr id="20" name="Ink 19">
                  <a:extLst>
                    <a:ext uri="{FF2B5EF4-FFF2-40B4-BE49-F238E27FC236}">
                      <a16:creationId xmlns:a16="http://schemas.microsoft.com/office/drawing/2014/main" id="{E7A15933-EF46-6053-266C-4FA9D08BF2D7}"/>
                    </a:ext>
                  </a:extLst>
                </p:cNvPr>
                <p:cNvPicPr/>
                <p:nvPr/>
              </p:nvPicPr>
              <p:blipFill>
                <a:blip r:embed="rId10"/>
                <a:stretch>
                  <a:fillRect/>
                </a:stretch>
              </p:blipFill>
              <p:spPr>
                <a:xfrm>
                  <a:off x="12899190" y="7901987"/>
                  <a:ext cx="1578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A68B9DD-1CD6-6D07-14AD-56DC92052F8E}"/>
                    </a:ext>
                  </a:extLst>
                </p14:cNvPr>
                <p14:cNvContentPartPr/>
                <p14:nvPr/>
              </p14:nvContentPartPr>
              <p14:xfrm>
                <a:off x="14499750" y="7832867"/>
                <a:ext cx="32040" cy="135720"/>
              </p14:xfrm>
            </p:contentPart>
          </mc:Choice>
          <mc:Fallback xmlns="">
            <p:pic>
              <p:nvPicPr>
                <p:cNvPr id="21" name="Ink 20">
                  <a:extLst>
                    <a:ext uri="{FF2B5EF4-FFF2-40B4-BE49-F238E27FC236}">
                      <a16:creationId xmlns:a16="http://schemas.microsoft.com/office/drawing/2014/main" id="{DA68B9DD-1CD6-6D07-14AD-56DC92052F8E}"/>
                    </a:ext>
                  </a:extLst>
                </p:cNvPr>
                <p:cNvPicPr/>
                <p:nvPr/>
              </p:nvPicPr>
              <p:blipFill>
                <a:blip r:embed="rId12"/>
                <a:stretch>
                  <a:fillRect/>
                </a:stretch>
              </p:blipFill>
              <p:spPr>
                <a:xfrm>
                  <a:off x="14436750" y="7770227"/>
                  <a:ext cx="1576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9A03D580-0571-6585-3722-2B8B860AACF1}"/>
                    </a:ext>
                  </a:extLst>
                </p14:cNvPr>
                <p14:cNvContentPartPr/>
                <p14:nvPr/>
              </p14:nvContentPartPr>
              <p14:xfrm>
                <a:off x="13222830" y="7698947"/>
                <a:ext cx="1110240" cy="246240"/>
              </p14:xfrm>
            </p:contentPart>
          </mc:Choice>
          <mc:Fallback xmlns="">
            <p:pic>
              <p:nvPicPr>
                <p:cNvPr id="22" name="Ink 21">
                  <a:extLst>
                    <a:ext uri="{FF2B5EF4-FFF2-40B4-BE49-F238E27FC236}">
                      <a16:creationId xmlns:a16="http://schemas.microsoft.com/office/drawing/2014/main" id="{9A03D580-0571-6585-3722-2B8B860AACF1}"/>
                    </a:ext>
                  </a:extLst>
                </p:cNvPr>
                <p:cNvPicPr/>
                <p:nvPr/>
              </p:nvPicPr>
              <p:blipFill>
                <a:blip r:embed="rId14"/>
                <a:stretch>
                  <a:fillRect/>
                </a:stretch>
              </p:blipFill>
              <p:spPr>
                <a:xfrm>
                  <a:off x="13160190" y="7636307"/>
                  <a:ext cx="1235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78516204-CF31-AF66-56FC-2EF3BCDB6E2A}"/>
                    </a:ext>
                  </a:extLst>
                </p14:cNvPr>
                <p14:cNvContentPartPr/>
                <p14:nvPr/>
              </p14:nvContentPartPr>
              <p14:xfrm>
                <a:off x="13043550" y="7931867"/>
                <a:ext cx="155520" cy="11520"/>
              </p14:xfrm>
            </p:contentPart>
          </mc:Choice>
          <mc:Fallback xmlns="">
            <p:pic>
              <p:nvPicPr>
                <p:cNvPr id="24" name="Ink 23">
                  <a:extLst>
                    <a:ext uri="{FF2B5EF4-FFF2-40B4-BE49-F238E27FC236}">
                      <a16:creationId xmlns:a16="http://schemas.microsoft.com/office/drawing/2014/main" id="{78516204-CF31-AF66-56FC-2EF3BCDB6E2A}"/>
                    </a:ext>
                  </a:extLst>
                </p:cNvPr>
                <p:cNvPicPr/>
                <p:nvPr/>
              </p:nvPicPr>
              <p:blipFill>
                <a:blip r:embed="rId16"/>
                <a:stretch>
                  <a:fillRect/>
                </a:stretch>
              </p:blipFill>
              <p:spPr>
                <a:xfrm>
                  <a:off x="12980550" y="7868867"/>
                  <a:ext cx="281160" cy="137160"/>
                </a:xfrm>
                <a:prstGeom prst="rect">
                  <a:avLst/>
                </a:prstGeom>
              </p:spPr>
            </p:pic>
          </mc:Fallback>
        </mc:AlternateContent>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8B92-D694-D6D9-0C5B-FB6E6FCFFEB5}"/>
              </a:ext>
            </a:extLst>
          </p:cNvPr>
          <p:cNvSpPr>
            <a:spLocks noGrp="1"/>
          </p:cNvSpPr>
          <p:nvPr>
            <p:ph type="title" idx="4294967295"/>
          </p:nvPr>
        </p:nvSpPr>
        <p:spPr>
          <a:xfrm>
            <a:off x="0" y="0"/>
            <a:ext cx="0" cy="0"/>
          </a:xfrm>
        </p:spPr>
        <p:txBody>
          <a:bodyPr/>
          <a:lstStyle/>
          <a:p>
            <a:r>
              <a:rPr lang="en-US" dirty="0"/>
              <a:t> </a:t>
            </a:r>
            <a:endParaRPr lang="en-IN" dirty="0"/>
          </a:p>
        </p:txBody>
      </p:sp>
      <p:sp>
        <p:nvSpPr>
          <p:cNvPr id="5" name="Content Placeholder 4">
            <a:extLst>
              <a:ext uri="{FF2B5EF4-FFF2-40B4-BE49-F238E27FC236}">
                <a16:creationId xmlns:a16="http://schemas.microsoft.com/office/drawing/2014/main" id="{2EB3BCA9-0CA3-2D97-639D-3E919E7C3938}"/>
              </a:ext>
            </a:extLst>
          </p:cNvPr>
          <p:cNvSpPr>
            <a:spLocks noGrp="1"/>
          </p:cNvSpPr>
          <p:nvPr>
            <p:ph idx="4294967295"/>
          </p:nvPr>
        </p:nvSpPr>
        <p:spPr>
          <a:xfrm>
            <a:off x="0" y="0"/>
            <a:ext cx="0" cy="0"/>
          </a:xfrm>
        </p:spPr>
        <p:txBody>
          <a:bodyPr/>
          <a:lstStyle/>
          <a:p>
            <a:pPr marL="0" indent="0">
              <a:buNone/>
            </a:pPr>
            <a:r>
              <a:rPr lang="en-IN" dirty="0"/>
              <a:t> </a:t>
            </a:r>
          </a:p>
        </p:txBody>
      </p:sp>
      <p:pic>
        <p:nvPicPr>
          <p:cNvPr id="9" name="Picture 8">
            <a:extLst>
              <a:ext uri="{FF2B5EF4-FFF2-40B4-BE49-F238E27FC236}">
                <a16:creationId xmlns:a16="http://schemas.microsoft.com/office/drawing/2014/main" id="{EADEC103-60B7-8469-65D3-95933895A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87080" y="1620660"/>
            <a:ext cx="7056239" cy="4988280"/>
          </a:xfrm>
          <a:prstGeom prst="rect">
            <a:avLst/>
          </a:prstGeom>
          <a:noFill/>
          <a:ln w="9525">
            <a:noFill/>
            <a:miter lim="800000"/>
            <a:headEnd/>
            <a:tailEnd/>
          </a:ln>
        </p:spPr>
      </p:pic>
      <p:sp>
        <p:nvSpPr>
          <p:cNvPr id="10" name="TextBox 9">
            <a:extLst>
              <a:ext uri="{FF2B5EF4-FFF2-40B4-BE49-F238E27FC236}">
                <a16:creationId xmlns:a16="http://schemas.microsoft.com/office/drawing/2014/main" id="{7BF82E22-DE2F-1C6A-A501-E5B969AF6C53}"/>
              </a:ext>
            </a:extLst>
          </p:cNvPr>
          <p:cNvSpPr txBox="1"/>
          <p:nvPr/>
        </p:nvSpPr>
        <p:spPr>
          <a:xfrm>
            <a:off x="451692" y="440675"/>
            <a:ext cx="6169445" cy="769441"/>
          </a:xfrm>
          <a:prstGeom prst="rect">
            <a:avLst/>
          </a:prstGeom>
          <a:noFill/>
        </p:spPr>
        <p:txBody>
          <a:bodyPr wrap="square" rtlCol="0">
            <a:spAutoFit/>
          </a:bodyPr>
          <a:lstStyle/>
          <a:p>
            <a:r>
              <a:rPr lang="en-US" sz="4400" b="1" dirty="0">
                <a:latin typeface="+mj-lt"/>
                <a:ea typeface="+mj-ea"/>
                <a:cs typeface="+mj-cs"/>
              </a:rPr>
              <a:t>CLASS DIAGRAM</a:t>
            </a:r>
            <a:endParaRPr lang="en-IN" sz="4400" b="1" dirty="0">
              <a:latin typeface="+mj-lt"/>
              <a:ea typeface="+mj-ea"/>
              <a:cs typeface="+mj-cs"/>
            </a:endParaRPr>
          </a:p>
        </p:txBody>
      </p:sp>
    </p:spTree>
    <p:extLst>
      <p:ext uri="{BB962C8B-B14F-4D97-AF65-F5344CB8AC3E}">
        <p14:creationId xmlns:p14="http://schemas.microsoft.com/office/powerpoint/2010/main" val="4088902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41160-4C06-B706-C3C4-E4D6B4FFD0C0}"/>
              </a:ext>
            </a:extLst>
          </p:cNvPr>
          <p:cNvSpPr txBox="1"/>
          <p:nvPr/>
        </p:nvSpPr>
        <p:spPr>
          <a:xfrm>
            <a:off x="363557" y="440675"/>
            <a:ext cx="8262650" cy="777136"/>
          </a:xfrm>
          <a:prstGeom prst="rect">
            <a:avLst/>
          </a:prstGeom>
          <a:noFill/>
        </p:spPr>
        <p:txBody>
          <a:bodyPr wrap="square" rtlCol="0">
            <a:spAutoFit/>
          </a:bodyPr>
          <a:lstStyle/>
          <a:p>
            <a:r>
              <a:rPr lang="en-IN"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Screenshot's</a:t>
            </a:r>
          </a:p>
        </p:txBody>
      </p:sp>
      <p:pic>
        <p:nvPicPr>
          <p:cNvPr id="4" name="Picture 3">
            <a:extLst>
              <a:ext uri="{FF2B5EF4-FFF2-40B4-BE49-F238E27FC236}">
                <a16:creationId xmlns:a16="http://schemas.microsoft.com/office/drawing/2014/main" id="{A9B7FCD7-91F5-D61E-C39F-60F1D47C8595}"/>
              </a:ext>
            </a:extLst>
          </p:cNvPr>
          <p:cNvPicPr>
            <a:picLocks noChangeAspect="1"/>
          </p:cNvPicPr>
          <p:nvPr/>
        </p:nvPicPr>
        <p:blipFill>
          <a:blip r:embed="rId2"/>
          <a:stretch>
            <a:fillRect/>
          </a:stretch>
        </p:blipFill>
        <p:spPr>
          <a:xfrm>
            <a:off x="1586427" y="1554755"/>
            <a:ext cx="11082969" cy="623417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E8B78ED-A324-16D1-F148-37654B968FA0}"/>
                  </a:ext>
                </a:extLst>
              </p14:cNvPr>
              <p14:cNvContentPartPr/>
              <p14:nvPr/>
            </p14:nvContentPartPr>
            <p14:xfrm>
              <a:off x="12735750" y="7837044"/>
              <a:ext cx="1752480" cy="251640"/>
            </p14:xfrm>
          </p:contentPart>
        </mc:Choice>
        <mc:Fallback>
          <p:pic>
            <p:nvPicPr>
              <p:cNvPr id="3" name="Ink 2">
                <a:extLst>
                  <a:ext uri="{FF2B5EF4-FFF2-40B4-BE49-F238E27FC236}">
                    <a16:creationId xmlns:a16="http://schemas.microsoft.com/office/drawing/2014/main" id="{6E8B78ED-A324-16D1-F148-37654B968FA0}"/>
                  </a:ext>
                </a:extLst>
              </p:cNvPr>
              <p:cNvPicPr/>
              <p:nvPr/>
            </p:nvPicPr>
            <p:blipFill>
              <a:blip r:embed="rId4"/>
              <a:stretch>
                <a:fillRect/>
              </a:stretch>
            </p:blipFill>
            <p:spPr>
              <a:xfrm>
                <a:off x="12672750" y="7774044"/>
                <a:ext cx="18781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1061D15-88EC-8EC2-4229-107F353334E1}"/>
                  </a:ext>
                </a:extLst>
              </p14:cNvPr>
              <p14:cNvContentPartPr/>
              <p14:nvPr/>
            </p14:nvContentPartPr>
            <p14:xfrm>
              <a:off x="13081710" y="7841004"/>
              <a:ext cx="1438560" cy="279000"/>
            </p14:xfrm>
          </p:contentPart>
        </mc:Choice>
        <mc:Fallback>
          <p:pic>
            <p:nvPicPr>
              <p:cNvPr id="5" name="Ink 4">
                <a:extLst>
                  <a:ext uri="{FF2B5EF4-FFF2-40B4-BE49-F238E27FC236}">
                    <a16:creationId xmlns:a16="http://schemas.microsoft.com/office/drawing/2014/main" id="{C1061D15-88EC-8EC2-4229-107F353334E1}"/>
                  </a:ext>
                </a:extLst>
              </p:cNvPr>
              <p:cNvPicPr/>
              <p:nvPr/>
            </p:nvPicPr>
            <p:blipFill>
              <a:blip r:embed="rId6"/>
              <a:stretch>
                <a:fillRect/>
              </a:stretch>
            </p:blipFill>
            <p:spPr>
              <a:xfrm>
                <a:off x="13019070" y="7778004"/>
                <a:ext cx="1564200" cy="404640"/>
              </a:xfrm>
              <a:prstGeom prst="rect">
                <a:avLst/>
              </a:prstGeom>
            </p:spPr>
          </p:pic>
        </mc:Fallback>
      </mc:AlternateContent>
    </p:spTree>
    <p:extLst>
      <p:ext uri="{BB962C8B-B14F-4D97-AF65-F5344CB8AC3E}">
        <p14:creationId xmlns:p14="http://schemas.microsoft.com/office/powerpoint/2010/main" val="345757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3B775-16E1-2415-BA06-BEE3452308D7}"/>
              </a:ext>
            </a:extLst>
          </p:cNvPr>
          <p:cNvPicPr>
            <a:picLocks noChangeAspect="1"/>
          </p:cNvPicPr>
          <p:nvPr/>
        </p:nvPicPr>
        <p:blipFill>
          <a:blip r:embed="rId2"/>
          <a:stretch>
            <a:fillRect/>
          </a:stretch>
        </p:blipFill>
        <p:spPr>
          <a:xfrm>
            <a:off x="1719277" y="969484"/>
            <a:ext cx="11258593" cy="632814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BCA435A-3E28-902A-4453-30AA3747A47F}"/>
                  </a:ext>
                </a:extLst>
              </p14:cNvPr>
              <p14:cNvContentPartPr/>
              <p14:nvPr/>
            </p14:nvContentPartPr>
            <p14:xfrm>
              <a:off x="12860670" y="7765764"/>
              <a:ext cx="1626840" cy="354240"/>
            </p14:xfrm>
          </p:contentPart>
        </mc:Choice>
        <mc:Fallback>
          <p:pic>
            <p:nvPicPr>
              <p:cNvPr id="3" name="Ink 2">
                <a:extLst>
                  <a:ext uri="{FF2B5EF4-FFF2-40B4-BE49-F238E27FC236}">
                    <a16:creationId xmlns:a16="http://schemas.microsoft.com/office/drawing/2014/main" id="{3BCA435A-3E28-902A-4453-30AA3747A47F}"/>
                  </a:ext>
                </a:extLst>
              </p:cNvPr>
              <p:cNvPicPr/>
              <p:nvPr/>
            </p:nvPicPr>
            <p:blipFill>
              <a:blip r:embed="rId4"/>
              <a:stretch>
                <a:fillRect/>
              </a:stretch>
            </p:blipFill>
            <p:spPr>
              <a:xfrm>
                <a:off x="12797670" y="7702764"/>
                <a:ext cx="1752480" cy="479880"/>
              </a:xfrm>
              <a:prstGeom prst="rect">
                <a:avLst/>
              </a:prstGeom>
            </p:spPr>
          </p:pic>
        </mc:Fallback>
      </mc:AlternateContent>
    </p:spTree>
    <p:extLst>
      <p:ext uri="{BB962C8B-B14F-4D97-AF65-F5344CB8AC3E}">
        <p14:creationId xmlns:p14="http://schemas.microsoft.com/office/powerpoint/2010/main" val="387729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9A46AF-5EEC-659A-A625-CF06136FE30E}"/>
              </a:ext>
            </a:extLst>
          </p:cNvPr>
          <p:cNvPicPr>
            <a:picLocks noChangeAspect="1"/>
          </p:cNvPicPr>
          <p:nvPr/>
        </p:nvPicPr>
        <p:blipFill>
          <a:blip r:embed="rId2"/>
          <a:stretch>
            <a:fillRect/>
          </a:stretch>
        </p:blipFill>
        <p:spPr>
          <a:xfrm>
            <a:off x="1916935" y="957089"/>
            <a:ext cx="10851614" cy="6104033"/>
          </a:xfrm>
          <a:prstGeom prst="rect">
            <a:avLst/>
          </a:prstGeom>
        </p:spPr>
      </p:pic>
      <p:grpSp>
        <p:nvGrpSpPr>
          <p:cNvPr id="7" name="Group 6">
            <a:extLst>
              <a:ext uri="{FF2B5EF4-FFF2-40B4-BE49-F238E27FC236}">
                <a16:creationId xmlns:a16="http://schemas.microsoft.com/office/drawing/2014/main" id="{D0B2DF4B-23D6-8A60-C479-4FE639903A83}"/>
              </a:ext>
            </a:extLst>
          </p:cNvPr>
          <p:cNvGrpSpPr/>
          <p:nvPr/>
        </p:nvGrpSpPr>
        <p:grpSpPr>
          <a:xfrm>
            <a:off x="12557910" y="7765404"/>
            <a:ext cx="1885680" cy="354960"/>
            <a:chOff x="12557910" y="7765404"/>
            <a:chExt cx="1885680" cy="3549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65CD154-14EA-F240-B869-35F68CD277F1}"/>
                    </a:ext>
                  </a:extLst>
                </p14:cNvPr>
                <p14:cNvContentPartPr/>
                <p14:nvPr/>
              </p14:nvContentPartPr>
              <p14:xfrm>
                <a:off x="12942390" y="7765404"/>
                <a:ext cx="1501200" cy="354960"/>
              </p14:xfrm>
            </p:contentPart>
          </mc:Choice>
          <mc:Fallback>
            <p:pic>
              <p:nvPicPr>
                <p:cNvPr id="3" name="Ink 2">
                  <a:extLst>
                    <a:ext uri="{FF2B5EF4-FFF2-40B4-BE49-F238E27FC236}">
                      <a16:creationId xmlns:a16="http://schemas.microsoft.com/office/drawing/2014/main" id="{B65CD154-14EA-F240-B869-35F68CD277F1}"/>
                    </a:ext>
                  </a:extLst>
                </p:cNvPr>
                <p:cNvPicPr/>
                <p:nvPr/>
              </p:nvPicPr>
              <p:blipFill>
                <a:blip r:embed="rId4"/>
                <a:stretch>
                  <a:fillRect/>
                </a:stretch>
              </p:blipFill>
              <p:spPr>
                <a:xfrm>
                  <a:off x="12879750" y="7702404"/>
                  <a:ext cx="16268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3486658-C035-2BDF-4FE4-A4DD0203431D}"/>
                    </a:ext>
                  </a:extLst>
                </p14:cNvPr>
                <p14:cNvContentPartPr/>
                <p14:nvPr/>
              </p14:nvContentPartPr>
              <p14:xfrm>
                <a:off x="12557910" y="7919844"/>
                <a:ext cx="556560" cy="122760"/>
              </p14:xfrm>
            </p:contentPart>
          </mc:Choice>
          <mc:Fallback>
            <p:pic>
              <p:nvPicPr>
                <p:cNvPr id="4" name="Ink 3">
                  <a:extLst>
                    <a:ext uri="{FF2B5EF4-FFF2-40B4-BE49-F238E27FC236}">
                      <a16:creationId xmlns:a16="http://schemas.microsoft.com/office/drawing/2014/main" id="{83486658-C035-2BDF-4FE4-A4DD0203431D}"/>
                    </a:ext>
                  </a:extLst>
                </p:cNvPr>
                <p:cNvPicPr/>
                <p:nvPr/>
              </p:nvPicPr>
              <p:blipFill>
                <a:blip r:embed="rId6"/>
                <a:stretch>
                  <a:fillRect/>
                </a:stretch>
              </p:blipFill>
              <p:spPr>
                <a:xfrm>
                  <a:off x="12495270" y="7857204"/>
                  <a:ext cx="6822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D77CC898-AD0D-14D4-5480-A37761242BF1}"/>
                    </a:ext>
                  </a:extLst>
                </p14:cNvPr>
                <p14:cNvContentPartPr/>
                <p14:nvPr/>
              </p14:nvContentPartPr>
              <p14:xfrm>
                <a:off x="12889110" y="8075004"/>
                <a:ext cx="88920" cy="360"/>
              </p14:xfrm>
            </p:contentPart>
          </mc:Choice>
          <mc:Fallback>
            <p:pic>
              <p:nvPicPr>
                <p:cNvPr id="6" name="Ink 5">
                  <a:extLst>
                    <a:ext uri="{FF2B5EF4-FFF2-40B4-BE49-F238E27FC236}">
                      <a16:creationId xmlns:a16="http://schemas.microsoft.com/office/drawing/2014/main" id="{D77CC898-AD0D-14D4-5480-A37761242BF1}"/>
                    </a:ext>
                  </a:extLst>
                </p:cNvPr>
                <p:cNvPicPr/>
                <p:nvPr/>
              </p:nvPicPr>
              <p:blipFill>
                <a:blip r:embed="rId8"/>
                <a:stretch>
                  <a:fillRect/>
                </a:stretch>
              </p:blipFill>
              <p:spPr>
                <a:xfrm>
                  <a:off x="12826470" y="8012364"/>
                  <a:ext cx="214560" cy="126000"/>
                </a:xfrm>
                <a:prstGeom prst="rect">
                  <a:avLst/>
                </a:prstGeom>
              </p:spPr>
            </p:pic>
          </mc:Fallback>
        </mc:AlternateContent>
      </p:grpSp>
    </p:spTree>
    <p:extLst>
      <p:ext uri="{BB962C8B-B14F-4D97-AF65-F5344CB8AC3E}">
        <p14:creationId xmlns:p14="http://schemas.microsoft.com/office/powerpoint/2010/main" val="120131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27D5C1-FE66-F46C-AFF2-ABE7C582FE50}"/>
              </a:ext>
            </a:extLst>
          </p:cNvPr>
          <p:cNvPicPr>
            <a:picLocks noChangeAspect="1"/>
          </p:cNvPicPr>
          <p:nvPr/>
        </p:nvPicPr>
        <p:blipFill>
          <a:blip r:embed="rId2"/>
          <a:stretch>
            <a:fillRect/>
          </a:stretch>
        </p:blipFill>
        <p:spPr>
          <a:xfrm>
            <a:off x="2710303" y="1524545"/>
            <a:ext cx="9209794" cy="5180509"/>
          </a:xfrm>
          <a:prstGeom prst="rect">
            <a:avLst/>
          </a:prstGeom>
        </p:spPr>
      </p:pic>
      <p:grpSp>
        <p:nvGrpSpPr>
          <p:cNvPr id="15" name="Group 14">
            <a:extLst>
              <a:ext uri="{FF2B5EF4-FFF2-40B4-BE49-F238E27FC236}">
                <a16:creationId xmlns:a16="http://schemas.microsoft.com/office/drawing/2014/main" id="{9A366B2D-FA27-E45B-951C-64273E9D6AA3}"/>
              </a:ext>
            </a:extLst>
          </p:cNvPr>
          <p:cNvGrpSpPr/>
          <p:nvPr/>
        </p:nvGrpSpPr>
        <p:grpSpPr>
          <a:xfrm>
            <a:off x="12813150" y="7675404"/>
            <a:ext cx="1695960" cy="466200"/>
            <a:chOff x="12813150" y="7675404"/>
            <a:chExt cx="1695960" cy="46620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EDFF7AE-D243-72F6-8ABA-63967A315599}"/>
                    </a:ext>
                  </a:extLst>
                </p14:cNvPr>
                <p14:cNvContentPartPr/>
                <p14:nvPr/>
              </p14:nvContentPartPr>
              <p14:xfrm>
                <a:off x="13123830" y="7822284"/>
                <a:ext cx="1352160" cy="201960"/>
              </p14:xfrm>
            </p:contentPart>
          </mc:Choice>
          <mc:Fallback>
            <p:pic>
              <p:nvPicPr>
                <p:cNvPr id="3" name="Ink 2">
                  <a:extLst>
                    <a:ext uri="{FF2B5EF4-FFF2-40B4-BE49-F238E27FC236}">
                      <a16:creationId xmlns:a16="http://schemas.microsoft.com/office/drawing/2014/main" id="{0EDFF7AE-D243-72F6-8ABA-63967A315599}"/>
                    </a:ext>
                  </a:extLst>
                </p:cNvPr>
                <p:cNvPicPr/>
                <p:nvPr/>
              </p:nvPicPr>
              <p:blipFill>
                <a:blip r:embed="rId4"/>
                <a:stretch>
                  <a:fillRect/>
                </a:stretch>
              </p:blipFill>
              <p:spPr>
                <a:xfrm>
                  <a:off x="13060830" y="7759284"/>
                  <a:ext cx="1477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EFEA2BC-0551-2241-AC0D-474B3809E755}"/>
                    </a:ext>
                  </a:extLst>
                </p14:cNvPr>
                <p14:cNvContentPartPr/>
                <p14:nvPr/>
              </p14:nvContentPartPr>
              <p14:xfrm>
                <a:off x="12813150" y="7821564"/>
                <a:ext cx="1150920" cy="211320"/>
              </p14:xfrm>
            </p:contentPart>
          </mc:Choice>
          <mc:Fallback>
            <p:pic>
              <p:nvPicPr>
                <p:cNvPr id="4" name="Ink 3">
                  <a:extLst>
                    <a:ext uri="{FF2B5EF4-FFF2-40B4-BE49-F238E27FC236}">
                      <a16:creationId xmlns:a16="http://schemas.microsoft.com/office/drawing/2014/main" id="{FEFEA2BC-0551-2241-AC0D-474B3809E755}"/>
                    </a:ext>
                  </a:extLst>
                </p:cNvPr>
                <p:cNvPicPr/>
                <p:nvPr/>
              </p:nvPicPr>
              <p:blipFill>
                <a:blip r:embed="rId6"/>
                <a:stretch>
                  <a:fillRect/>
                </a:stretch>
              </p:blipFill>
              <p:spPr>
                <a:xfrm>
                  <a:off x="12750510" y="7758924"/>
                  <a:ext cx="12765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4DEEFD8C-7431-E850-A032-83948F82C02F}"/>
                    </a:ext>
                  </a:extLst>
                </p14:cNvPr>
                <p14:cNvContentPartPr/>
                <p14:nvPr/>
              </p14:nvContentPartPr>
              <p14:xfrm>
                <a:off x="13300950" y="7799244"/>
                <a:ext cx="1109520" cy="133200"/>
              </p14:xfrm>
            </p:contentPart>
          </mc:Choice>
          <mc:Fallback>
            <p:pic>
              <p:nvPicPr>
                <p:cNvPr id="6" name="Ink 5">
                  <a:extLst>
                    <a:ext uri="{FF2B5EF4-FFF2-40B4-BE49-F238E27FC236}">
                      <a16:creationId xmlns:a16="http://schemas.microsoft.com/office/drawing/2014/main" id="{4DEEFD8C-7431-E850-A032-83948F82C02F}"/>
                    </a:ext>
                  </a:extLst>
                </p:cNvPr>
                <p:cNvPicPr/>
                <p:nvPr/>
              </p:nvPicPr>
              <p:blipFill>
                <a:blip r:embed="rId8"/>
                <a:stretch>
                  <a:fillRect/>
                </a:stretch>
              </p:blipFill>
              <p:spPr>
                <a:xfrm>
                  <a:off x="13237950" y="7736244"/>
                  <a:ext cx="12351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2061489-AF0B-1B5D-0A14-D01FE5BA0442}"/>
                    </a:ext>
                  </a:extLst>
                </p14:cNvPr>
                <p14:cNvContentPartPr/>
                <p14:nvPr/>
              </p14:nvContentPartPr>
              <p14:xfrm>
                <a:off x="13090350" y="7812924"/>
                <a:ext cx="1418760" cy="252000"/>
              </p14:xfrm>
            </p:contentPart>
          </mc:Choice>
          <mc:Fallback>
            <p:pic>
              <p:nvPicPr>
                <p:cNvPr id="8" name="Ink 7">
                  <a:extLst>
                    <a:ext uri="{FF2B5EF4-FFF2-40B4-BE49-F238E27FC236}">
                      <a16:creationId xmlns:a16="http://schemas.microsoft.com/office/drawing/2014/main" id="{D2061489-AF0B-1B5D-0A14-D01FE5BA0442}"/>
                    </a:ext>
                  </a:extLst>
                </p:cNvPr>
                <p:cNvPicPr/>
                <p:nvPr/>
              </p:nvPicPr>
              <p:blipFill>
                <a:blip r:embed="rId10"/>
                <a:stretch>
                  <a:fillRect/>
                </a:stretch>
              </p:blipFill>
              <p:spPr>
                <a:xfrm>
                  <a:off x="13027710" y="7749924"/>
                  <a:ext cx="15444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199EFEC6-ED5D-7E29-55C0-3FAE6EE55860}"/>
                    </a:ext>
                  </a:extLst>
                </p14:cNvPr>
                <p14:cNvContentPartPr/>
                <p14:nvPr/>
              </p14:nvContentPartPr>
              <p14:xfrm>
                <a:off x="12959670" y="8019204"/>
                <a:ext cx="1388160" cy="89280"/>
              </p14:xfrm>
            </p:contentPart>
          </mc:Choice>
          <mc:Fallback>
            <p:pic>
              <p:nvPicPr>
                <p:cNvPr id="10" name="Ink 9">
                  <a:extLst>
                    <a:ext uri="{FF2B5EF4-FFF2-40B4-BE49-F238E27FC236}">
                      <a16:creationId xmlns:a16="http://schemas.microsoft.com/office/drawing/2014/main" id="{199EFEC6-ED5D-7E29-55C0-3FAE6EE55860}"/>
                    </a:ext>
                  </a:extLst>
                </p:cNvPr>
                <p:cNvPicPr/>
                <p:nvPr/>
              </p:nvPicPr>
              <p:blipFill>
                <a:blip r:embed="rId12"/>
                <a:stretch>
                  <a:fillRect/>
                </a:stretch>
              </p:blipFill>
              <p:spPr>
                <a:xfrm>
                  <a:off x="12897030" y="7956564"/>
                  <a:ext cx="1513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15798ACE-F8BD-DA0B-0998-78559AC78CCB}"/>
                    </a:ext>
                  </a:extLst>
                </p14:cNvPr>
                <p14:cNvContentPartPr/>
                <p14:nvPr/>
              </p14:nvContentPartPr>
              <p14:xfrm>
                <a:off x="13700550" y="7675404"/>
                <a:ext cx="478080" cy="466200"/>
              </p14:xfrm>
            </p:contentPart>
          </mc:Choice>
          <mc:Fallback>
            <p:pic>
              <p:nvPicPr>
                <p:cNvPr id="12" name="Ink 11">
                  <a:extLst>
                    <a:ext uri="{FF2B5EF4-FFF2-40B4-BE49-F238E27FC236}">
                      <a16:creationId xmlns:a16="http://schemas.microsoft.com/office/drawing/2014/main" id="{15798ACE-F8BD-DA0B-0998-78559AC78CCB}"/>
                    </a:ext>
                  </a:extLst>
                </p:cNvPr>
                <p:cNvPicPr/>
                <p:nvPr/>
              </p:nvPicPr>
              <p:blipFill>
                <a:blip r:embed="rId14"/>
                <a:stretch>
                  <a:fillRect/>
                </a:stretch>
              </p:blipFill>
              <p:spPr>
                <a:xfrm>
                  <a:off x="13637910" y="7612764"/>
                  <a:ext cx="60372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E4794552-E8D4-9941-DD82-5F1919F63338}"/>
                    </a:ext>
                  </a:extLst>
                </p14:cNvPr>
                <p14:cNvContentPartPr/>
                <p14:nvPr/>
              </p14:nvContentPartPr>
              <p14:xfrm>
                <a:off x="14035350" y="7776564"/>
                <a:ext cx="342000" cy="23400"/>
              </p14:xfrm>
            </p:contentPart>
          </mc:Choice>
          <mc:Fallback>
            <p:pic>
              <p:nvPicPr>
                <p:cNvPr id="14" name="Ink 13">
                  <a:extLst>
                    <a:ext uri="{FF2B5EF4-FFF2-40B4-BE49-F238E27FC236}">
                      <a16:creationId xmlns:a16="http://schemas.microsoft.com/office/drawing/2014/main" id="{E4794552-E8D4-9941-DD82-5F1919F63338}"/>
                    </a:ext>
                  </a:extLst>
                </p:cNvPr>
                <p:cNvPicPr/>
                <p:nvPr/>
              </p:nvPicPr>
              <p:blipFill>
                <a:blip r:embed="rId16"/>
                <a:stretch>
                  <a:fillRect/>
                </a:stretch>
              </p:blipFill>
              <p:spPr>
                <a:xfrm>
                  <a:off x="13972710" y="7713924"/>
                  <a:ext cx="467640" cy="149040"/>
                </a:xfrm>
                <a:prstGeom prst="rect">
                  <a:avLst/>
                </a:prstGeom>
              </p:spPr>
            </p:pic>
          </mc:Fallback>
        </mc:AlternateContent>
      </p:grpSp>
    </p:spTree>
    <p:extLst>
      <p:ext uri="{BB962C8B-B14F-4D97-AF65-F5344CB8AC3E}">
        <p14:creationId xmlns:p14="http://schemas.microsoft.com/office/powerpoint/2010/main" val="101584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4F316-6C1B-0330-F929-56A25DDC75EC}"/>
              </a:ext>
            </a:extLst>
          </p:cNvPr>
          <p:cNvPicPr>
            <a:picLocks noChangeAspect="1"/>
          </p:cNvPicPr>
          <p:nvPr/>
        </p:nvPicPr>
        <p:blipFill>
          <a:blip r:embed="rId2"/>
          <a:stretch>
            <a:fillRect/>
          </a:stretch>
        </p:blipFill>
        <p:spPr>
          <a:xfrm>
            <a:off x="2706018" y="1614659"/>
            <a:ext cx="9218364" cy="518533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3071F97-F057-0B30-751F-A877B96E4F12}"/>
                  </a:ext>
                </a:extLst>
              </p14:cNvPr>
              <p14:cNvContentPartPr/>
              <p14:nvPr/>
            </p14:nvContentPartPr>
            <p14:xfrm>
              <a:off x="12918630" y="7865844"/>
              <a:ext cx="1481040" cy="90720"/>
            </p14:xfrm>
          </p:contentPart>
        </mc:Choice>
        <mc:Fallback>
          <p:pic>
            <p:nvPicPr>
              <p:cNvPr id="3" name="Ink 2">
                <a:extLst>
                  <a:ext uri="{FF2B5EF4-FFF2-40B4-BE49-F238E27FC236}">
                    <a16:creationId xmlns:a16="http://schemas.microsoft.com/office/drawing/2014/main" id="{93071F97-F057-0B30-751F-A877B96E4F12}"/>
                  </a:ext>
                </a:extLst>
              </p:cNvPr>
              <p:cNvPicPr/>
              <p:nvPr/>
            </p:nvPicPr>
            <p:blipFill>
              <a:blip r:embed="rId4"/>
              <a:stretch>
                <a:fillRect/>
              </a:stretch>
            </p:blipFill>
            <p:spPr>
              <a:xfrm>
                <a:off x="12855630" y="7802844"/>
                <a:ext cx="16066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776BE6A-ECDA-5287-4255-113EBAAF6DE8}"/>
                  </a:ext>
                </a:extLst>
              </p14:cNvPr>
              <p14:cNvContentPartPr/>
              <p14:nvPr/>
            </p14:nvContentPartPr>
            <p14:xfrm>
              <a:off x="12821430" y="7777644"/>
              <a:ext cx="1678320" cy="321840"/>
            </p14:xfrm>
          </p:contentPart>
        </mc:Choice>
        <mc:Fallback>
          <p:pic>
            <p:nvPicPr>
              <p:cNvPr id="4" name="Ink 3">
                <a:extLst>
                  <a:ext uri="{FF2B5EF4-FFF2-40B4-BE49-F238E27FC236}">
                    <a16:creationId xmlns:a16="http://schemas.microsoft.com/office/drawing/2014/main" id="{7776BE6A-ECDA-5287-4255-113EBAAF6DE8}"/>
                  </a:ext>
                </a:extLst>
              </p:cNvPr>
              <p:cNvPicPr/>
              <p:nvPr/>
            </p:nvPicPr>
            <p:blipFill>
              <a:blip r:embed="rId6"/>
              <a:stretch>
                <a:fillRect/>
              </a:stretch>
            </p:blipFill>
            <p:spPr>
              <a:xfrm>
                <a:off x="12758430" y="7715004"/>
                <a:ext cx="1803960" cy="447480"/>
              </a:xfrm>
              <a:prstGeom prst="rect">
                <a:avLst/>
              </a:prstGeom>
            </p:spPr>
          </p:pic>
        </mc:Fallback>
      </mc:AlternateContent>
    </p:spTree>
    <p:extLst>
      <p:ext uri="{BB962C8B-B14F-4D97-AF65-F5344CB8AC3E}">
        <p14:creationId xmlns:p14="http://schemas.microsoft.com/office/powerpoint/2010/main" val="344388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8F0257-8983-628D-144C-50F3506E36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7239" y="1650988"/>
            <a:ext cx="9935922" cy="4927623"/>
          </a:xfrm>
          <a:prstGeom prst="rect">
            <a:avLst/>
          </a:prstGeom>
          <a:noFill/>
          <a:ln>
            <a:noFill/>
          </a:ln>
        </p:spPr>
      </p:pic>
      <p:grpSp>
        <p:nvGrpSpPr>
          <p:cNvPr id="16" name="Group 15">
            <a:extLst>
              <a:ext uri="{FF2B5EF4-FFF2-40B4-BE49-F238E27FC236}">
                <a16:creationId xmlns:a16="http://schemas.microsoft.com/office/drawing/2014/main" id="{392359C0-8AC0-65D6-222C-53DD3DF5D234}"/>
              </a:ext>
            </a:extLst>
          </p:cNvPr>
          <p:cNvGrpSpPr/>
          <p:nvPr/>
        </p:nvGrpSpPr>
        <p:grpSpPr>
          <a:xfrm>
            <a:off x="12746190" y="7772604"/>
            <a:ext cx="1719360" cy="369720"/>
            <a:chOff x="12746190" y="7772604"/>
            <a:chExt cx="1719360" cy="3697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EB8152D-7F09-0E6F-DC13-8B723320E4D9}"/>
                    </a:ext>
                  </a:extLst>
                </p14:cNvPr>
                <p14:cNvContentPartPr/>
                <p14:nvPr/>
              </p14:nvContentPartPr>
              <p14:xfrm>
                <a:off x="13395630" y="7854324"/>
                <a:ext cx="470160" cy="133200"/>
              </p14:xfrm>
            </p:contentPart>
          </mc:Choice>
          <mc:Fallback>
            <p:pic>
              <p:nvPicPr>
                <p:cNvPr id="3" name="Ink 2">
                  <a:extLst>
                    <a:ext uri="{FF2B5EF4-FFF2-40B4-BE49-F238E27FC236}">
                      <a16:creationId xmlns:a16="http://schemas.microsoft.com/office/drawing/2014/main" id="{BEB8152D-7F09-0E6F-DC13-8B723320E4D9}"/>
                    </a:ext>
                  </a:extLst>
                </p:cNvPr>
                <p:cNvPicPr/>
                <p:nvPr/>
              </p:nvPicPr>
              <p:blipFill>
                <a:blip r:embed="rId4"/>
                <a:stretch>
                  <a:fillRect/>
                </a:stretch>
              </p:blipFill>
              <p:spPr>
                <a:xfrm>
                  <a:off x="13332990" y="7791324"/>
                  <a:ext cx="5958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1AE80CF-154F-259E-D6CB-D3995D0000D0}"/>
                    </a:ext>
                  </a:extLst>
                </p14:cNvPr>
                <p14:cNvContentPartPr/>
                <p14:nvPr/>
              </p14:nvContentPartPr>
              <p14:xfrm>
                <a:off x="13154070" y="7910124"/>
                <a:ext cx="978480" cy="33840"/>
              </p14:xfrm>
            </p:contentPart>
          </mc:Choice>
          <mc:Fallback>
            <p:pic>
              <p:nvPicPr>
                <p:cNvPr id="4" name="Ink 3">
                  <a:extLst>
                    <a:ext uri="{FF2B5EF4-FFF2-40B4-BE49-F238E27FC236}">
                      <a16:creationId xmlns:a16="http://schemas.microsoft.com/office/drawing/2014/main" id="{D1AE80CF-154F-259E-D6CB-D3995D0000D0}"/>
                    </a:ext>
                  </a:extLst>
                </p:cNvPr>
                <p:cNvPicPr/>
                <p:nvPr/>
              </p:nvPicPr>
              <p:blipFill>
                <a:blip r:embed="rId6"/>
                <a:stretch>
                  <a:fillRect/>
                </a:stretch>
              </p:blipFill>
              <p:spPr>
                <a:xfrm>
                  <a:off x="13091430" y="7847484"/>
                  <a:ext cx="11041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6AE59BDA-69D3-F035-D363-6CC192679C8C}"/>
                    </a:ext>
                  </a:extLst>
                </p14:cNvPr>
                <p14:cNvContentPartPr/>
                <p14:nvPr/>
              </p14:nvContentPartPr>
              <p14:xfrm>
                <a:off x="13282230" y="7942884"/>
                <a:ext cx="1062000" cy="44640"/>
              </p14:xfrm>
            </p:contentPart>
          </mc:Choice>
          <mc:Fallback>
            <p:pic>
              <p:nvPicPr>
                <p:cNvPr id="5" name="Ink 4">
                  <a:extLst>
                    <a:ext uri="{FF2B5EF4-FFF2-40B4-BE49-F238E27FC236}">
                      <a16:creationId xmlns:a16="http://schemas.microsoft.com/office/drawing/2014/main" id="{6AE59BDA-69D3-F035-D363-6CC192679C8C}"/>
                    </a:ext>
                  </a:extLst>
                </p:cNvPr>
                <p:cNvPicPr/>
                <p:nvPr/>
              </p:nvPicPr>
              <p:blipFill>
                <a:blip r:embed="rId8"/>
                <a:stretch>
                  <a:fillRect/>
                </a:stretch>
              </p:blipFill>
              <p:spPr>
                <a:xfrm>
                  <a:off x="13219230" y="7880244"/>
                  <a:ext cx="1187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1618B2F-29B1-47AD-679F-51653F652166}"/>
                    </a:ext>
                  </a:extLst>
                </p14:cNvPr>
                <p14:cNvContentPartPr/>
                <p14:nvPr/>
              </p14:nvContentPartPr>
              <p14:xfrm>
                <a:off x="12746190" y="7799604"/>
                <a:ext cx="1566360" cy="342720"/>
              </p14:xfrm>
            </p:contentPart>
          </mc:Choice>
          <mc:Fallback>
            <p:pic>
              <p:nvPicPr>
                <p:cNvPr id="7" name="Ink 6">
                  <a:extLst>
                    <a:ext uri="{FF2B5EF4-FFF2-40B4-BE49-F238E27FC236}">
                      <a16:creationId xmlns:a16="http://schemas.microsoft.com/office/drawing/2014/main" id="{D1618B2F-29B1-47AD-679F-51653F652166}"/>
                    </a:ext>
                  </a:extLst>
                </p:cNvPr>
                <p:cNvPicPr/>
                <p:nvPr/>
              </p:nvPicPr>
              <p:blipFill>
                <a:blip r:embed="rId10"/>
                <a:stretch>
                  <a:fillRect/>
                </a:stretch>
              </p:blipFill>
              <p:spPr>
                <a:xfrm>
                  <a:off x="12683550" y="7736964"/>
                  <a:ext cx="169200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2722A0D5-8080-A5C6-3A2D-488E1BB69C12}"/>
                    </a:ext>
                  </a:extLst>
                </p14:cNvPr>
                <p14:cNvContentPartPr/>
                <p14:nvPr/>
              </p14:nvContentPartPr>
              <p14:xfrm>
                <a:off x="14289510" y="7772604"/>
                <a:ext cx="165960" cy="369000"/>
              </p14:xfrm>
            </p:contentPart>
          </mc:Choice>
          <mc:Fallback>
            <p:pic>
              <p:nvPicPr>
                <p:cNvPr id="8" name="Ink 7">
                  <a:extLst>
                    <a:ext uri="{FF2B5EF4-FFF2-40B4-BE49-F238E27FC236}">
                      <a16:creationId xmlns:a16="http://schemas.microsoft.com/office/drawing/2014/main" id="{2722A0D5-8080-A5C6-3A2D-488E1BB69C12}"/>
                    </a:ext>
                  </a:extLst>
                </p:cNvPr>
                <p:cNvPicPr/>
                <p:nvPr/>
              </p:nvPicPr>
              <p:blipFill>
                <a:blip r:embed="rId12"/>
                <a:stretch>
                  <a:fillRect/>
                </a:stretch>
              </p:blipFill>
              <p:spPr>
                <a:xfrm>
                  <a:off x="14226870" y="7709604"/>
                  <a:ext cx="29160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0AD878DD-4BED-E2CB-C1F0-94EA35BFD862}"/>
                    </a:ext>
                  </a:extLst>
                </p14:cNvPr>
                <p14:cNvContentPartPr/>
                <p14:nvPr/>
              </p14:nvContentPartPr>
              <p14:xfrm>
                <a:off x="14446830" y="7810764"/>
                <a:ext cx="18720" cy="76320"/>
              </p14:xfrm>
            </p:contentPart>
          </mc:Choice>
          <mc:Fallback>
            <p:pic>
              <p:nvPicPr>
                <p:cNvPr id="10" name="Ink 9">
                  <a:extLst>
                    <a:ext uri="{FF2B5EF4-FFF2-40B4-BE49-F238E27FC236}">
                      <a16:creationId xmlns:a16="http://schemas.microsoft.com/office/drawing/2014/main" id="{0AD878DD-4BED-E2CB-C1F0-94EA35BFD862}"/>
                    </a:ext>
                  </a:extLst>
                </p:cNvPr>
                <p:cNvPicPr/>
                <p:nvPr/>
              </p:nvPicPr>
              <p:blipFill>
                <a:blip r:embed="rId14"/>
                <a:stretch>
                  <a:fillRect/>
                </a:stretch>
              </p:blipFill>
              <p:spPr>
                <a:xfrm>
                  <a:off x="14384190" y="7748124"/>
                  <a:ext cx="1443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D0839A1B-FE7C-37BF-54FF-4743A7D62594}"/>
                    </a:ext>
                  </a:extLst>
                </p14:cNvPr>
                <p14:cNvContentPartPr/>
                <p14:nvPr/>
              </p14:nvContentPartPr>
              <p14:xfrm>
                <a:off x="13110510" y="7844964"/>
                <a:ext cx="880920" cy="43200"/>
              </p14:xfrm>
            </p:contentPart>
          </mc:Choice>
          <mc:Fallback>
            <p:pic>
              <p:nvPicPr>
                <p:cNvPr id="11" name="Ink 10">
                  <a:extLst>
                    <a:ext uri="{FF2B5EF4-FFF2-40B4-BE49-F238E27FC236}">
                      <a16:creationId xmlns:a16="http://schemas.microsoft.com/office/drawing/2014/main" id="{D0839A1B-FE7C-37BF-54FF-4743A7D62594}"/>
                    </a:ext>
                  </a:extLst>
                </p:cNvPr>
                <p:cNvPicPr/>
                <p:nvPr/>
              </p:nvPicPr>
              <p:blipFill>
                <a:blip r:embed="rId16"/>
                <a:stretch>
                  <a:fillRect/>
                </a:stretch>
              </p:blipFill>
              <p:spPr>
                <a:xfrm>
                  <a:off x="13047510" y="7782324"/>
                  <a:ext cx="10065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113128DE-7B61-901A-EEC0-843FBE1F808E}"/>
                    </a:ext>
                  </a:extLst>
                </p14:cNvPr>
                <p14:cNvContentPartPr/>
                <p14:nvPr/>
              </p14:nvContentPartPr>
              <p14:xfrm>
                <a:off x="13065870" y="7887444"/>
                <a:ext cx="882360" cy="111240"/>
              </p14:xfrm>
            </p:contentPart>
          </mc:Choice>
          <mc:Fallback>
            <p:pic>
              <p:nvPicPr>
                <p:cNvPr id="13" name="Ink 12">
                  <a:extLst>
                    <a:ext uri="{FF2B5EF4-FFF2-40B4-BE49-F238E27FC236}">
                      <a16:creationId xmlns:a16="http://schemas.microsoft.com/office/drawing/2014/main" id="{113128DE-7B61-901A-EEC0-843FBE1F808E}"/>
                    </a:ext>
                  </a:extLst>
                </p:cNvPr>
                <p:cNvPicPr/>
                <p:nvPr/>
              </p:nvPicPr>
              <p:blipFill>
                <a:blip r:embed="rId18"/>
                <a:stretch>
                  <a:fillRect/>
                </a:stretch>
              </p:blipFill>
              <p:spPr>
                <a:xfrm>
                  <a:off x="13003230" y="7824444"/>
                  <a:ext cx="1008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D6CE361E-48D6-508F-9086-5DCE6476FAFA}"/>
                    </a:ext>
                  </a:extLst>
                </p14:cNvPr>
                <p14:cNvContentPartPr/>
                <p14:nvPr/>
              </p14:nvContentPartPr>
              <p14:xfrm>
                <a:off x="13527390" y="7789164"/>
                <a:ext cx="926640" cy="126000"/>
              </p14:xfrm>
            </p:contentPart>
          </mc:Choice>
          <mc:Fallback>
            <p:pic>
              <p:nvPicPr>
                <p:cNvPr id="15" name="Ink 14">
                  <a:extLst>
                    <a:ext uri="{FF2B5EF4-FFF2-40B4-BE49-F238E27FC236}">
                      <a16:creationId xmlns:a16="http://schemas.microsoft.com/office/drawing/2014/main" id="{D6CE361E-48D6-508F-9086-5DCE6476FAFA}"/>
                    </a:ext>
                  </a:extLst>
                </p:cNvPr>
                <p:cNvPicPr/>
                <p:nvPr/>
              </p:nvPicPr>
              <p:blipFill>
                <a:blip r:embed="rId20"/>
                <a:stretch>
                  <a:fillRect/>
                </a:stretch>
              </p:blipFill>
              <p:spPr>
                <a:xfrm>
                  <a:off x="13464750" y="7726164"/>
                  <a:ext cx="1052280" cy="251640"/>
                </a:xfrm>
                <a:prstGeom prst="rect">
                  <a:avLst/>
                </a:prstGeom>
              </p:spPr>
            </p:pic>
          </mc:Fallback>
        </mc:AlternateContent>
      </p:grpSp>
    </p:spTree>
    <p:extLst>
      <p:ext uri="{BB962C8B-B14F-4D97-AF65-F5344CB8AC3E}">
        <p14:creationId xmlns:p14="http://schemas.microsoft.com/office/powerpoint/2010/main" val="228675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C21C601-DBE4-3ECE-E156-2223CFF2F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179" y="1255923"/>
            <a:ext cx="11544042" cy="571775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CF73FDE-6465-84F2-B5D7-22CB6D2F9DD4}"/>
                  </a:ext>
                </a:extLst>
              </p14:cNvPr>
              <p14:cNvContentPartPr/>
              <p14:nvPr/>
            </p14:nvContentPartPr>
            <p14:xfrm>
              <a:off x="12888750" y="7722924"/>
              <a:ext cx="16920" cy="192240"/>
            </p14:xfrm>
          </p:contentPart>
        </mc:Choice>
        <mc:Fallback>
          <p:pic>
            <p:nvPicPr>
              <p:cNvPr id="3" name="Ink 2">
                <a:extLst>
                  <a:ext uri="{FF2B5EF4-FFF2-40B4-BE49-F238E27FC236}">
                    <a16:creationId xmlns:a16="http://schemas.microsoft.com/office/drawing/2014/main" id="{4CF73FDE-6465-84F2-B5D7-22CB6D2F9DD4}"/>
                  </a:ext>
                </a:extLst>
              </p:cNvPr>
              <p:cNvPicPr/>
              <p:nvPr/>
            </p:nvPicPr>
            <p:blipFill>
              <a:blip r:embed="rId4"/>
              <a:stretch>
                <a:fillRect/>
              </a:stretch>
            </p:blipFill>
            <p:spPr>
              <a:xfrm>
                <a:off x="12826110" y="7659924"/>
                <a:ext cx="1425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F71E6A8-BB5F-ED5D-C4F2-937B75B7106B}"/>
                  </a:ext>
                </a:extLst>
              </p14:cNvPr>
              <p14:cNvContentPartPr/>
              <p14:nvPr/>
            </p14:nvContentPartPr>
            <p14:xfrm>
              <a:off x="12906030" y="7864404"/>
              <a:ext cx="1581480" cy="81360"/>
            </p14:xfrm>
          </p:contentPart>
        </mc:Choice>
        <mc:Fallback>
          <p:pic>
            <p:nvPicPr>
              <p:cNvPr id="4" name="Ink 3">
                <a:extLst>
                  <a:ext uri="{FF2B5EF4-FFF2-40B4-BE49-F238E27FC236}">
                    <a16:creationId xmlns:a16="http://schemas.microsoft.com/office/drawing/2014/main" id="{1F71E6A8-BB5F-ED5D-C4F2-937B75B7106B}"/>
                  </a:ext>
                </a:extLst>
              </p:cNvPr>
              <p:cNvPicPr/>
              <p:nvPr/>
            </p:nvPicPr>
            <p:blipFill>
              <a:blip r:embed="rId6"/>
              <a:stretch>
                <a:fillRect/>
              </a:stretch>
            </p:blipFill>
            <p:spPr>
              <a:xfrm>
                <a:off x="12843030" y="7801764"/>
                <a:ext cx="17071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D44DFAC5-7224-C2B5-4085-1488E042A5D7}"/>
                  </a:ext>
                </a:extLst>
              </p14:cNvPr>
              <p14:cNvContentPartPr/>
              <p14:nvPr/>
            </p14:nvContentPartPr>
            <p14:xfrm>
              <a:off x="13429110" y="7986804"/>
              <a:ext cx="1058040" cy="45000"/>
            </p14:xfrm>
          </p:contentPart>
        </mc:Choice>
        <mc:Fallback>
          <p:pic>
            <p:nvPicPr>
              <p:cNvPr id="5" name="Ink 4">
                <a:extLst>
                  <a:ext uri="{FF2B5EF4-FFF2-40B4-BE49-F238E27FC236}">
                    <a16:creationId xmlns:a16="http://schemas.microsoft.com/office/drawing/2014/main" id="{D44DFAC5-7224-C2B5-4085-1488E042A5D7}"/>
                  </a:ext>
                </a:extLst>
              </p:cNvPr>
              <p:cNvPicPr/>
              <p:nvPr/>
            </p:nvPicPr>
            <p:blipFill>
              <a:blip r:embed="rId8"/>
              <a:stretch>
                <a:fillRect/>
              </a:stretch>
            </p:blipFill>
            <p:spPr>
              <a:xfrm>
                <a:off x="13366110" y="7923804"/>
                <a:ext cx="11836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5D742932-E9EB-2DD6-2DCA-A9FE65B5AC88}"/>
                  </a:ext>
                </a:extLst>
              </p14:cNvPr>
              <p14:cNvContentPartPr/>
              <p14:nvPr/>
            </p14:nvContentPartPr>
            <p14:xfrm>
              <a:off x="14222910" y="7777644"/>
              <a:ext cx="155160" cy="360"/>
            </p14:xfrm>
          </p:contentPart>
        </mc:Choice>
        <mc:Fallback>
          <p:pic>
            <p:nvPicPr>
              <p:cNvPr id="6" name="Ink 5">
                <a:extLst>
                  <a:ext uri="{FF2B5EF4-FFF2-40B4-BE49-F238E27FC236}">
                    <a16:creationId xmlns:a16="http://schemas.microsoft.com/office/drawing/2014/main" id="{5D742932-E9EB-2DD6-2DCA-A9FE65B5AC88}"/>
                  </a:ext>
                </a:extLst>
              </p:cNvPr>
              <p:cNvPicPr/>
              <p:nvPr/>
            </p:nvPicPr>
            <p:blipFill>
              <a:blip r:embed="rId10"/>
              <a:stretch>
                <a:fillRect/>
              </a:stretch>
            </p:blipFill>
            <p:spPr>
              <a:xfrm>
                <a:off x="14159910" y="7715004"/>
                <a:ext cx="280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2902E10B-2A47-0699-4930-6B187E16BB69}"/>
                  </a:ext>
                </a:extLst>
              </p14:cNvPr>
              <p14:cNvContentPartPr/>
              <p14:nvPr/>
            </p14:nvContentPartPr>
            <p14:xfrm>
              <a:off x="13446030" y="7843884"/>
              <a:ext cx="765720" cy="360"/>
            </p14:xfrm>
          </p:contentPart>
        </mc:Choice>
        <mc:Fallback>
          <p:pic>
            <p:nvPicPr>
              <p:cNvPr id="7" name="Ink 6">
                <a:extLst>
                  <a:ext uri="{FF2B5EF4-FFF2-40B4-BE49-F238E27FC236}">
                    <a16:creationId xmlns:a16="http://schemas.microsoft.com/office/drawing/2014/main" id="{2902E10B-2A47-0699-4930-6B187E16BB69}"/>
                  </a:ext>
                </a:extLst>
              </p:cNvPr>
              <p:cNvPicPr/>
              <p:nvPr/>
            </p:nvPicPr>
            <p:blipFill>
              <a:blip r:embed="rId12"/>
              <a:stretch>
                <a:fillRect/>
              </a:stretch>
            </p:blipFill>
            <p:spPr>
              <a:xfrm>
                <a:off x="13383390" y="7781244"/>
                <a:ext cx="891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900E1E62-AC2E-52AE-C627-18959CFB86F5}"/>
                  </a:ext>
                </a:extLst>
              </p14:cNvPr>
              <p14:cNvContentPartPr/>
              <p14:nvPr/>
            </p14:nvContentPartPr>
            <p14:xfrm>
              <a:off x="12867510" y="8064564"/>
              <a:ext cx="1268640" cy="32760"/>
            </p14:xfrm>
          </p:contentPart>
        </mc:Choice>
        <mc:Fallback>
          <p:pic>
            <p:nvPicPr>
              <p:cNvPr id="8" name="Ink 7">
                <a:extLst>
                  <a:ext uri="{FF2B5EF4-FFF2-40B4-BE49-F238E27FC236}">
                    <a16:creationId xmlns:a16="http://schemas.microsoft.com/office/drawing/2014/main" id="{900E1E62-AC2E-52AE-C627-18959CFB86F5}"/>
                  </a:ext>
                </a:extLst>
              </p:cNvPr>
              <p:cNvPicPr/>
              <p:nvPr/>
            </p:nvPicPr>
            <p:blipFill>
              <a:blip r:embed="rId14"/>
              <a:stretch>
                <a:fillRect/>
              </a:stretch>
            </p:blipFill>
            <p:spPr>
              <a:xfrm>
                <a:off x="12804510" y="8001564"/>
                <a:ext cx="1394280" cy="158400"/>
              </a:xfrm>
              <a:prstGeom prst="rect">
                <a:avLst/>
              </a:prstGeom>
            </p:spPr>
          </p:pic>
        </mc:Fallback>
      </mc:AlternateContent>
    </p:spTree>
    <p:extLst>
      <p:ext uri="{BB962C8B-B14F-4D97-AF65-F5344CB8AC3E}">
        <p14:creationId xmlns:p14="http://schemas.microsoft.com/office/powerpoint/2010/main" val="557885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58591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Conclusion </a:t>
            </a:r>
            <a:endParaRPr lang="en-US" sz="4450" dirty="0"/>
          </a:p>
        </p:txBody>
      </p:sp>
      <p:sp>
        <p:nvSpPr>
          <p:cNvPr id="3" name="Shape 1"/>
          <p:cNvSpPr/>
          <p:nvPr/>
        </p:nvSpPr>
        <p:spPr>
          <a:xfrm>
            <a:off x="793790" y="3003471"/>
            <a:ext cx="510302" cy="510302"/>
          </a:xfrm>
          <a:prstGeom prst="roundRect">
            <a:avLst>
              <a:gd name="adj" fmla="val 18669"/>
            </a:avLst>
          </a:prstGeom>
          <a:solidFill>
            <a:srgbClr val="FFD8CC"/>
          </a:solidFill>
          <a:ln w="7620">
            <a:solidFill>
              <a:srgbClr val="E5BEB2"/>
            </a:solidFill>
            <a:prstDash val="solid"/>
          </a:ln>
        </p:spPr>
      </p:sp>
      <p:sp>
        <p:nvSpPr>
          <p:cNvPr id="4" name="Text 2"/>
          <p:cNvSpPr/>
          <p:nvPr/>
        </p:nvSpPr>
        <p:spPr>
          <a:xfrm>
            <a:off x="970955" y="3088481"/>
            <a:ext cx="15585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Times New Roman" panose="02020603050405020304" pitchFamily="18" charset="0"/>
                <a:ea typeface="Merriweather Bold" pitchFamily="34" charset="-122"/>
                <a:cs typeface="Times New Roman" panose="02020603050405020304" pitchFamily="18" charset="0"/>
              </a:rPr>
              <a:t>1</a:t>
            </a:r>
            <a:endParaRPr lang="en-US" sz="2650" dirty="0"/>
          </a:p>
        </p:txBody>
      </p:sp>
      <p:sp>
        <p:nvSpPr>
          <p:cNvPr id="5" name="Text 3"/>
          <p:cNvSpPr/>
          <p:nvPr/>
        </p:nvSpPr>
        <p:spPr>
          <a:xfrm>
            <a:off x="1530906" y="30034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Tumor Detection</a:t>
            </a:r>
            <a:endParaRPr lang="en-US" sz="2200" dirty="0"/>
          </a:p>
        </p:txBody>
      </p:sp>
      <p:sp>
        <p:nvSpPr>
          <p:cNvPr id="6" name="Text 4"/>
          <p:cNvSpPr/>
          <p:nvPr/>
        </p:nvSpPr>
        <p:spPr>
          <a:xfrm>
            <a:off x="1530906" y="3493889"/>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Successfully implemented a Convolutional Neural Network (CNN) model to detect brain tumors with high accuracy.</a:t>
            </a:r>
            <a:endParaRPr lang="en-US" sz="1750" dirty="0"/>
          </a:p>
        </p:txBody>
      </p:sp>
      <p:sp>
        <p:nvSpPr>
          <p:cNvPr id="7" name="Shape 5"/>
          <p:cNvSpPr/>
          <p:nvPr/>
        </p:nvSpPr>
        <p:spPr>
          <a:xfrm>
            <a:off x="7428667" y="3003471"/>
            <a:ext cx="510302" cy="510302"/>
          </a:xfrm>
          <a:prstGeom prst="roundRect">
            <a:avLst>
              <a:gd name="adj" fmla="val 18669"/>
            </a:avLst>
          </a:prstGeom>
          <a:solidFill>
            <a:srgbClr val="FFD8CC"/>
          </a:solidFill>
          <a:ln w="7620">
            <a:solidFill>
              <a:srgbClr val="E5BEB2"/>
            </a:solidFill>
            <a:prstDash val="solid"/>
          </a:ln>
        </p:spPr>
      </p:sp>
      <p:sp>
        <p:nvSpPr>
          <p:cNvPr id="8" name="Text 6"/>
          <p:cNvSpPr/>
          <p:nvPr/>
        </p:nvSpPr>
        <p:spPr>
          <a:xfrm>
            <a:off x="7580828" y="3088481"/>
            <a:ext cx="205859"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Times New Roman" panose="02020603050405020304" pitchFamily="18" charset="0"/>
                <a:ea typeface="Merriweather Bold" pitchFamily="34" charset="-122"/>
                <a:cs typeface="Times New Roman" panose="02020603050405020304" pitchFamily="18" charset="0"/>
              </a:rPr>
              <a:t>2</a:t>
            </a:r>
            <a:endParaRPr lang="en-US" sz="2650" dirty="0"/>
          </a:p>
        </p:txBody>
      </p:sp>
      <p:sp>
        <p:nvSpPr>
          <p:cNvPr id="9" name="Text 7"/>
          <p:cNvSpPr/>
          <p:nvPr/>
        </p:nvSpPr>
        <p:spPr>
          <a:xfrm>
            <a:off x="8165783" y="3003471"/>
            <a:ext cx="2990969"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Tumor Classification</a:t>
            </a:r>
            <a:endParaRPr lang="en-US" sz="2200" dirty="0"/>
          </a:p>
        </p:txBody>
      </p:sp>
      <p:sp>
        <p:nvSpPr>
          <p:cNvPr id="10" name="Text 8"/>
          <p:cNvSpPr/>
          <p:nvPr/>
        </p:nvSpPr>
        <p:spPr>
          <a:xfrm>
            <a:off x="8165783" y="349388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system effectively classifies tumor types and provides accurate estimations of tumor size.</a:t>
            </a:r>
            <a:endParaRPr lang="en-US" sz="1750" dirty="0"/>
          </a:p>
        </p:txBody>
      </p:sp>
      <p:sp>
        <p:nvSpPr>
          <p:cNvPr id="11" name="Shape 9"/>
          <p:cNvSpPr/>
          <p:nvPr/>
        </p:nvSpPr>
        <p:spPr>
          <a:xfrm>
            <a:off x="793790" y="5064562"/>
            <a:ext cx="510302" cy="510302"/>
          </a:xfrm>
          <a:prstGeom prst="roundRect">
            <a:avLst>
              <a:gd name="adj" fmla="val 18669"/>
            </a:avLst>
          </a:prstGeom>
          <a:solidFill>
            <a:srgbClr val="FFD8CC"/>
          </a:solidFill>
          <a:ln w="7620">
            <a:solidFill>
              <a:srgbClr val="E5BEB2"/>
            </a:solidFill>
            <a:prstDash val="solid"/>
          </a:ln>
        </p:spPr>
      </p:sp>
      <p:sp>
        <p:nvSpPr>
          <p:cNvPr id="12" name="Text 10"/>
          <p:cNvSpPr/>
          <p:nvPr/>
        </p:nvSpPr>
        <p:spPr>
          <a:xfrm>
            <a:off x="952619" y="5149572"/>
            <a:ext cx="19264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Times New Roman" panose="02020603050405020304" pitchFamily="18" charset="0"/>
                <a:ea typeface="Merriweather Bold" pitchFamily="34" charset="-122"/>
                <a:cs typeface="Times New Roman" panose="02020603050405020304" pitchFamily="18" charset="0"/>
              </a:rPr>
              <a:t>3</a:t>
            </a:r>
            <a:endParaRPr lang="en-US" sz="2650" dirty="0"/>
          </a:p>
        </p:txBody>
      </p:sp>
      <p:sp>
        <p:nvSpPr>
          <p:cNvPr id="13" name="Text 11"/>
          <p:cNvSpPr/>
          <p:nvPr/>
        </p:nvSpPr>
        <p:spPr>
          <a:xfrm>
            <a:off x="1530906" y="50645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Patient Support</a:t>
            </a:r>
            <a:endParaRPr lang="en-US" sz="2200" dirty="0"/>
          </a:p>
        </p:txBody>
      </p:sp>
      <p:sp>
        <p:nvSpPr>
          <p:cNvPr id="14" name="Text 12"/>
          <p:cNvSpPr/>
          <p:nvPr/>
        </p:nvSpPr>
        <p:spPr>
          <a:xfrm>
            <a:off x="1530906" y="5554980"/>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Integrates medicine recommendation and hospital locator features to support patients in their journey.</a:t>
            </a:r>
            <a:endParaRPr lang="en-US" sz="1750" dirty="0"/>
          </a:p>
        </p:txBody>
      </p:sp>
      <p:sp>
        <p:nvSpPr>
          <p:cNvPr id="15" name="Shape 13"/>
          <p:cNvSpPr/>
          <p:nvPr/>
        </p:nvSpPr>
        <p:spPr>
          <a:xfrm>
            <a:off x="7428667" y="5064562"/>
            <a:ext cx="510302" cy="510302"/>
          </a:xfrm>
          <a:prstGeom prst="roundRect">
            <a:avLst>
              <a:gd name="adj" fmla="val 18669"/>
            </a:avLst>
          </a:prstGeom>
          <a:solidFill>
            <a:srgbClr val="FFD8CC"/>
          </a:solidFill>
          <a:ln w="7620">
            <a:solidFill>
              <a:srgbClr val="E5BEB2"/>
            </a:solidFill>
            <a:prstDash val="solid"/>
          </a:ln>
        </p:spPr>
      </p:sp>
      <p:sp>
        <p:nvSpPr>
          <p:cNvPr id="16" name="Text 14"/>
          <p:cNvSpPr/>
          <p:nvPr/>
        </p:nvSpPr>
        <p:spPr>
          <a:xfrm>
            <a:off x="7571303" y="5149572"/>
            <a:ext cx="224909"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Times New Roman" panose="02020603050405020304" pitchFamily="18" charset="0"/>
                <a:ea typeface="Merriweather Bold" pitchFamily="34" charset="-122"/>
                <a:cs typeface="Times New Roman" panose="02020603050405020304" pitchFamily="18" charset="0"/>
              </a:rPr>
              <a:t>4</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Early Diagnosis</a:t>
            </a:r>
            <a:endParaRPr lang="en-US" sz="2200" dirty="0"/>
          </a:p>
        </p:txBody>
      </p:sp>
      <p:sp>
        <p:nvSpPr>
          <p:cNvPr id="18" name="Text 16"/>
          <p:cNvSpPr/>
          <p:nvPr/>
        </p:nvSpPr>
        <p:spPr>
          <a:xfrm>
            <a:off x="8165783" y="5554980"/>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This technology has the potential to aid in early diagnosis and guide patients towards appropriate medical care.</a:t>
            </a:r>
            <a:endParaRPr lang="en-US" sz="1750" dirty="0"/>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24D099AD-7DD3-57DF-E940-5F0D27CD396B}"/>
                  </a:ext>
                </a:extLst>
              </p14:cNvPr>
              <p14:cNvContentPartPr/>
              <p14:nvPr/>
            </p14:nvContentPartPr>
            <p14:xfrm>
              <a:off x="12911790" y="7853604"/>
              <a:ext cx="1623960" cy="191520"/>
            </p14:xfrm>
          </p:contentPart>
        </mc:Choice>
        <mc:Fallback xmlns="">
          <p:pic>
            <p:nvPicPr>
              <p:cNvPr id="20" name="Ink 19">
                <a:extLst>
                  <a:ext uri="{FF2B5EF4-FFF2-40B4-BE49-F238E27FC236}">
                    <a16:creationId xmlns:a16="http://schemas.microsoft.com/office/drawing/2014/main" id="{24D099AD-7DD3-57DF-E940-5F0D27CD396B}"/>
                  </a:ext>
                </a:extLst>
              </p:cNvPr>
              <p:cNvPicPr/>
              <p:nvPr/>
            </p:nvPicPr>
            <p:blipFill>
              <a:blip r:embed="rId4"/>
              <a:stretch>
                <a:fillRect/>
              </a:stretch>
            </p:blipFill>
            <p:spPr>
              <a:xfrm>
                <a:off x="12848790" y="7790964"/>
                <a:ext cx="1749600" cy="317160"/>
              </a:xfrm>
              <a:prstGeom prst="rect">
                <a:avLst/>
              </a:prstGeom>
            </p:spPr>
          </p:pic>
        </mc:Fallback>
      </mc:AlternateContent>
      <p:grpSp>
        <p:nvGrpSpPr>
          <p:cNvPr id="23" name="Group 22">
            <a:extLst>
              <a:ext uri="{FF2B5EF4-FFF2-40B4-BE49-F238E27FC236}">
                <a16:creationId xmlns:a16="http://schemas.microsoft.com/office/drawing/2014/main" id="{15BA75F9-DBA9-41B4-CF4B-41DF9118CF12}"/>
              </a:ext>
            </a:extLst>
          </p:cNvPr>
          <p:cNvGrpSpPr/>
          <p:nvPr/>
        </p:nvGrpSpPr>
        <p:grpSpPr>
          <a:xfrm>
            <a:off x="12878670" y="7996164"/>
            <a:ext cx="1476720" cy="113040"/>
            <a:chOff x="12878670" y="7996164"/>
            <a:chExt cx="1476720" cy="113040"/>
          </a:xfrm>
        </p:grpSpPr>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44A810D3-CEAB-9C65-6A1E-8D148D8E6421}"/>
                    </a:ext>
                  </a:extLst>
                </p14:cNvPr>
                <p14:cNvContentPartPr/>
                <p14:nvPr/>
              </p14:nvContentPartPr>
              <p14:xfrm>
                <a:off x="12878670" y="8008764"/>
                <a:ext cx="1476720" cy="100440"/>
              </p14:xfrm>
            </p:contentPart>
          </mc:Choice>
          <mc:Fallback xmlns="">
            <p:pic>
              <p:nvPicPr>
                <p:cNvPr id="21" name="Ink 20">
                  <a:extLst>
                    <a:ext uri="{FF2B5EF4-FFF2-40B4-BE49-F238E27FC236}">
                      <a16:creationId xmlns:a16="http://schemas.microsoft.com/office/drawing/2014/main" id="{44A810D3-CEAB-9C65-6A1E-8D148D8E6421}"/>
                    </a:ext>
                  </a:extLst>
                </p:cNvPr>
                <p:cNvPicPr/>
                <p:nvPr/>
              </p:nvPicPr>
              <p:blipFill>
                <a:blip r:embed="rId6"/>
                <a:stretch>
                  <a:fillRect/>
                </a:stretch>
              </p:blipFill>
              <p:spPr>
                <a:xfrm>
                  <a:off x="12815670" y="7946124"/>
                  <a:ext cx="1602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0F35D69A-519D-DB92-138B-C04DC4772C68}"/>
                    </a:ext>
                  </a:extLst>
                </p14:cNvPr>
                <p14:cNvContentPartPr/>
                <p14:nvPr/>
              </p14:nvContentPartPr>
              <p14:xfrm>
                <a:off x="12999630" y="7996164"/>
                <a:ext cx="1344960" cy="24840"/>
              </p14:xfrm>
            </p:contentPart>
          </mc:Choice>
          <mc:Fallback xmlns="">
            <p:pic>
              <p:nvPicPr>
                <p:cNvPr id="22" name="Ink 21">
                  <a:extLst>
                    <a:ext uri="{FF2B5EF4-FFF2-40B4-BE49-F238E27FC236}">
                      <a16:creationId xmlns:a16="http://schemas.microsoft.com/office/drawing/2014/main" id="{0F35D69A-519D-DB92-138B-C04DC4772C68}"/>
                    </a:ext>
                  </a:extLst>
                </p:cNvPr>
                <p:cNvPicPr/>
                <p:nvPr/>
              </p:nvPicPr>
              <p:blipFill>
                <a:blip r:embed="rId8"/>
                <a:stretch>
                  <a:fillRect/>
                </a:stretch>
              </p:blipFill>
              <p:spPr>
                <a:xfrm>
                  <a:off x="12936990" y="7933524"/>
                  <a:ext cx="1470600" cy="150480"/>
                </a:xfrm>
                <a:prstGeom prst="rect">
                  <a:avLst/>
                </a:prstGeom>
              </p:spPr>
            </p:pic>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Text 0"/>
          <p:cNvSpPr/>
          <p:nvPr/>
        </p:nvSpPr>
        <p:spPr>
          <a:xfrm>
            <a:off x="793790" y="37405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Thank You</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9F30D39C-82A4-E0DD-05E8-F3DDF4500EA4}"/>
                  </a:ext>
                </a:extLst>
              </p14:cNvPr>
              <p14:cNvContentPartPr/>
              <p14:nvPr/>
            </p14:nvContentPartPr>
            <p14:xfrm>
              <a:off x="13424790" y="7942524"/>
              <a:ext cx="1029600" cy="122400"/>
            </p14:xfrm>
          </p:contentPart>
        </mc:Choice>
        <mc:Fallback xmlns="">
          <p:pic>
            <p:nvPicPr>
              <p:cNvPr id="9" name="Ink 8">
                <a:extLst>
                  <a:ext uri="{FF2B5EF4-FFF2-40B4-BE49-F238E27FC236}">
                    <a16:creationId xmlns:a16="http://schemas.microsoft.com/office/drawing/2014/main" id="{9F30D39C-82A4-E0DD-05E8-F3DDF4500EA4}"/>
                  </a:ext>
                </a:extLst>
              </p:cNvPr>
              <p:cNvPicPr/>
              <p:nvPr/>
            </p:nvPicPr>
            <p:blipFill>
              <a:blip r:embed="rId4"/>
              <a:stretch>
                <a:fillRect/>
              </a:stretch>
            </p:blipFill>
            <p:spPr>
              <a:xfrm>
                <a:off x="13361790" y="7879524"/>
                <a:ext cx="1155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FA2AA26-78F2-96E7-7237-0E7221E0829C}"/>
                  </a:ext>
                </a:extLst>
              </p14:cNvPr>
              <p14:cNvContentPartPr/>
              <p14:nvPr/>
            </p14:nvContentPartPr>
            <p14:xfrm>
              <a:off x="12669150" y="7699524"/>
              <a:ext cx="1873080" cy="318960"/>
            </p14:xfrm>
          </p:contentPart>
        </mc:Choice>
        <mc:Fallback xmlns="">
          <p:pic>
            <p:nvPicPr>
              <p:cNvPr id="11" name="Ink 10">
                <a:extLst>
                  <a:ext uri="{FF2B5EF4-FFF2-40B4-BE49-F238E27FC236}">
                    <a16:creationId xmlns:a16="http://schemas.microsoft.com/office/drawing/2014/main" id="{1FA2AA26-78F2-96E7-7237-0E7221E0829C}"/>
                  </a:ext>
                </a:extLst>
              </p:cNvPr>
              <p:cNvPicPr/>
              <p:nvPr/>
            </p:nvPicPr>
            <p:blipFill>
              <a:blip r:embed="rId6"/>
              <a:stretch>
                <a:fillRect/>
              </a:stretch>
            </p:blipFill>
            <p:spPr>
              <a:xfrm>
                <a:off x="12606150" y="7636524"/>
                <a:ext cx="19987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14C3D0D-4F62-F5C7-797D-00FB09893225}"/>
                  </a:ext>
                </a:extLst>
              </p14:cNvPr>
              <p14:cNvContentPartPr/>
              <p14:nvPr/>
            </p14:nvContentPartPr>
            <p14:xfrm>
              <a:off x="12845190" y="7830564"/>
              <a:ext cx="384480" cy="255960"/>
            </p14:xfrm>
          </p:contentPart>
        </mc:Choice>
        <mc:Fallback xmlns="">
          <p:pic>
            <p:nvPicPr>
              <p:cNvPr id="13" name="Ink 12">
                <a:extLst>
                  <a:ext uri="{FF2B5EF4-FFF2-40B4-BE49-F238E27FC236}">
                    <a16:creationId xmlns:a16="http://schemas.microsoft.com/office/drawing/2014/main" id="{C14C3D0D-4F62-F5C7-797D-00FB09893225}"/>
                  </a:ext>
                </a:extLst>
              </p:cNvPr>
              <p:cNvPicPr/>
              <p:nvPr/>
            </p:nvPicPr>
            <p:blipFill>
              <a:blip r:embed="rId8"/>
              <a:stretch>
                <a:fillRect/>
              </a:stretch>
            </p:blipFill>
            <p:spPr>
              <a:xfrm>
                <a:off x="12782190" y="7767924"/>
                <a:ext cx="510120" cy="381600"/>
              </a:xfrm>
              <a:prstGeom prst="rect">
                <a:avLst/>
              </a:prstGeom>
            </p:spPr>
          </p:pic>
        </mc:Fallback>
      </mc:AlternateContent>
      <p:grpSp>
        <p:nvGrpSpPr>
          <p:cNvPr id="16" name="Group 15">
            <a:extLst>
              <a:ext uri="{FF2B5EF4-FFF2-40B4-BE49-F238E27FC236}">
                <a16:creationId xmlns:a16="http://schemas.microsoft.com/office/drawing/2014/main" id="{2E7CAB4C-697F-0C0F-0764-AAA94544496D}"/>
              </a:ext>
            </a:extLst>
          </p:cNvPr>
          <p:cNvGrpSpPr/>
          <p:nvPr/>
        </p:nvGrpSpPr>
        <p:grpSpPr>
          <a:xfrm>
            <a:off x="12944910" y="7910124"/>
            <a:ext cx="1388520" cy="198360"/>
            <a:chOff x="12944910" y="7910124"/>
            <a:chExt cx="1388520" cy="19836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AF28486-CF12-BCBF-AA50-15E9F6105270}"/>
                    </a:ext>
                  </a:extLst>
                </p14:cNvPr>
                <p14:cNvContentPartPr/>
                <p14:nvPr/>
              </p14:nvContentPartPr>
              <p14:xfrm>
                <a:off x="13474830" y="7942884"/>
                <a:ext cx="858600" cy="66600"/>
              </p14:xfrm>
            </p:contentPart>
          </mc:Choice>
          <mc:Fallback xmlns="">
            <p:pic>
              <p:nvPicPr>
                <p:cNvPr id="6" name="Ink 5">
                  <a:extLst>
                    <a:ext uri="{FF2B5EF4-FFF2-40B4-BE49-F238E27FC236}">
                      <a16:creationId xmlns:a16="http://schemas.microsoft.com/office/drawing/2014/main" id="{CAF28486-CF12-BCBF-AA50-15E9F6105270}"/>
                    </a:ext>
                  </a:extLst>
                </p:cNvPr>
                <p:cNvPicPr/>
                <p:nvPr/>
              </p:nvPicPr>
              <p:blipFill>
                <a:blip r:embed="rId10"/>
                <a:stretch>
                  <a:fillRect/>
                </a:stretch>
              </p:blipFill>
              <p:spPr>
                <a:xfrm>
                  <a:off x="13412190" y="7880244"/>
                  <a:ext cx="984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C337B98-C98B-A3F0-A805-CAA40D28558B}"/>
                    </a:ext>
                  </a:extLst>
                </p14:cNvPr>
                <p14:cNvContentPartPr/>
                <p14:nvPr/>
              </p14:nvContentPartPr>
              <p14:xfrm>
                <a:off x="13025910" y="7910124"/>
                <a:ext cx="601920" cy="66240"/>
              </p14:xfrm>
            </p:contentPart>
          </mc:Choice>
          <mc:Fallback xmlns="">
            <p:pic>
              <p:nvPicPr>
                <p:cNvPr id="7" name="Ink 6">
                  <a:extLst>
                    <a:ext uri="{FF2B5EF4-FFF2-40B4-BE49-F238E27FC236}">
                      <a16:creationId xmlns:a16="http://schemas.microsoft.com/office/drawing/2014/main" id="{9C337B98-C98B-A3F0-A805-CAA40D28558B}"/>
                    </a:ext>
                  </a:extLst>
                </p:cNvPr>
                <p:cNvPicPr/>
                <p:nvPr/>
              </p:nvPicPr>
              <p:blipFill>
                <a:blip r:embed="rId12"/>
                <a:stretch>
                  <a:fillRect/>
                </a:stretch>
              </p:blipFill>
              <p:spPr>
                <a:xfrm>
                  <a:off x="12962910" y="7847484"/>
                  <a:ext cx="727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497FF26-8610-A51F-2A5F-48979C6CEEBA}"/>
                    </a:ext>
                  </a:extLst>
                </p14:cNvPr>
                <p14:cNvContentPartPr/>
                <p14:nvPr/>
              </p14:nvContentPartPr>
              <p14:xfrm>
                <a:off x="12944910" y="8108124"/>
                <a:ext cx="1366560" cy="360"/>
              </p14:xfrm>
            </p:contentPart>
          </mc:Choice>
          <mc:Fallback xmlns="">
            <p:pic>
              <p:nvPicPr>
                <p:cNvPr id="15" name="Ink 14">
                  <a:extLst>
                    <a:ext uri="{FF2B5EF4-FFF2-40B4-BE49-F238E27FC236}">
                      <a16:creationId xmlns:a16="http://schemas.microsoft.com/office/drawing/2014/main" id="{7497FF26-8610-A51F-2A5F-48979C6CEEBA}"/>
                    </a:ext>
                  </a:extLst>
                </p:cNvPr>
                <p:cNvPicPr/>
                <p:nvPr/>
              </p:nvPicPr>
              <p:blipFill>
                <a:blip r:embed="rId14"/>
                <a:stretch>
                  <a:fillRect/>
                </a:stretch>
              </p:blipFill>
              <p:spPr>
                <a:xfrm>
                  <a:off x="12881910" y="8045484"/>
                  <a:ext cx="1492200" cy="126000"/>
                </a:xfrm>
                <a:prstGeom prst="rect">
                  <a:avLst/>
                </a:prstGeom>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4482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Abstract</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607237"/>
            <a:ext cx="13042821" cy="217741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Brain tumors are one of the most critical health concerns, requiring timely detection and treatment for better survival rates. Traditional diagnostic methods rely on manual MRI scan analysis, which can be time-consuming and prone to human error. This project presents an automated Brain Tumor Detection and Medicine Suggestion System using Convolutional Neural Networks (CNNs) to classify MRI scans as "Tumor Detected" or "No Tumor Detected". The system aims to accelerate and enhance the accuracy of brain tumor diagnosis, supporting healthcare professionals in the early identification and management of this life-threatening condition.</a:t>
            </a:r>
            <a:endParaRPr lang="en-US" sz="175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F6C8EFA-1284-34CB-7419-AF59A3FCBD0C}"/>
                  </a:ext>
                </a:extLst>
              </p14:cNvPr>
              <p14:cNvContentPartPr/>
              <p14:nvPr/>
            </p14:nvContentPartPr>
            <p14:xfrm>
              <a:off x="12876150" y="7742724"/>
              <a:ext cx="1632960" cy="300600"/>
            </p14:xfrm>
          </p:contentPart>
        </mc:Choice>
        <mc:Fallback xmlns="">
          <p:pic>
            <p:nvPicPr>
              <p:cNvPr id="4" name="Ink 3">
                <a:extLst>
                  <a:ext uri="{FF2B5EF4-FFF2-40B4-BE49-F238E27FC236}">
                    <a16:creationId xmlns:a16="http://schemas.microsoft.com/office/drawing/2014/main" id="{6F6C8EFA-1284-34CB-7419-AF59A3FCBD0C}"/>
                  </a:ext>
                </a:extLst>
              </p:cNvPr>
              <p:cNvPicPr/>
              <p:nvPr/>
            </p:nvPicPr>
            <p:blipFill>
              <a:blip r:embed="rId4"/>
              <a:stretch>
                <a:fillRect/>
              </a:stretch>
            </p:blipFill>
            <p:spPr>
              <a:xfrm>
                <a:off x="12813510" y="7680084"/>
                <a:ext cx="1758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7E61100-793B-4574-35A8-9BCC0C16855C}"/>
                  </a:ext>
                </a:extLst>
              </p14:cNvPr>
              <p14:cNvContentPartPr/>
              <p14:nvPr/>
            </p14:nvContentPartPr>
            <p14:xfrm>
              <a:off x="12542790" y="7896444"/>
              <a:ext cx="1922400" cy="178920"/>
            </p14:xfrm>
          </p:contentPart>
        </mc:Choice>
        <mc:Fallback xmlns="">
          <p:pic>
            <p:nvPicPr>
              <p:cNvPr id="5" name="Ink 4">
                <a:extLst>
                  <a:ext uri="{FF2B5EF4-FFF2-40B4-BE49-F238E27FC236}">
                    <a16:creationId xmlns:a16="http://schemas.microsoft.com/office/drawing/2014/main" id="{07E61100-793B-4574-35A8-9BCC0C16855C}"/>
                  </a:ext>
                </a:extLst>
              </p:cNvPr>
              <p:cNvPicPr/>
              <p:nvPr/>
            </p:nvPicPr>
            <p:blipFill>
              <a:blip r:embed="rId6"/>
              <a:stretch>
                <a:fillRect/>
              </a:stretch>
            </p:blipFill>
            <p:spPr>
              <a:xfrm>
                <a:off x="12480150" y="7833804"/>
                <a:ext cx="20480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092A43A-D8E9-3AFD-E900-B9366C57940D}"/>
                  </a:ext>
                </a:extLst>
              </p14:cNvPr>
              <p14:cNvContentPartPr/>
              <p14:nvPr/>
            </p14:nvContentPartPr>
            <p14:xfrm>
              <a:off x="12944910" y="8075004"/>
              <a:ext cx="99720" cy="360"/>
            </p14:xfrm>
          </p:contentPart>
        </mc:Choice>
        <mc:Fallback xmlns="">
          <p:pic>
            <p:nvPicPr>
              <p:cNvPr id="6" name="Ink 5">
                <a:extLst>
                  <a:ext uri="{FF2B5EF4-FFF2-40B4-BE49-F238E27FC236}">
                    <a16:creationId xmlns:a16="http://schemas.microsoft.com/office/drawing/2014/main" id="{5092A43A-D8E9-3AFD-E900-B9366C57940D}"/>
                  </a:ext>
                </a:extLst>
              </p:cNvPr>
              <p:cNvPicPr/>
              <p:nvPr/>
            </p:nvPicPr>
            <p:blipFill>
              <a:blip r:embed="rId8"/>
              <a:stretch>
                <a:fillRect/>
              </a:stretch>
            </p:blipFill>
            <p:spPr>
              <a:xfrm>
                <a:off x="12881910" y="8012364"/>
                <a:ext cx="225360" cy="126000"/>
              </a:xfrm>
              <a:prstGeom prst="rect">
                <a:avLst/>
              </a:prstGeom>
            </p:spPr>
          </p:pic>
        </mc:Fallback>
      </mc:AlternateContent>
      <p:grpSp>
        <p:nvGrpSpPr>
          <p:cNvPr id="9" name="Group 8">
            <a:extLst>
              <a:ext uri="{FF2B5EF4-FFF2-40B4-BE49-F238E27FC236}">
                <a16:creationId xmlns:a16="http://schemas.microsoft.com/office/drawing/2014/main" id="{093DCE27-3BAD-BF94-C52D-0D7A070F5245}"/>
              </a:ext>
            </a:extLst>
          </p:cNvPr>
          <p:cNvGrpSpPr/>
          <p:nvPr/>
        </p:nvGrpSpPr>
        <p:grpSpPr>
          <a:xfrm>
            <a:off x="13378350" y="7798884"/>
            <a:ext cx="1063440" cy="112320"/>
            <a:chOff x="13378350" y="7798884"/>
            <a:chExt cx="1063440" cy="11232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CD1292E-0B79-9310-E4A5-FFC251DDE589}"/>
                    </a:ext>
                  </a:extLst>
                </p14:cNvPr>
                <p14:cNvContentPartPr/>
                <p14:nvPr/>
              </p14:nvContentPartPr>
              <p14:xfrm>
                <a:off x="13378350" y="7798884"/>
                <a:ext cx="900000" cy="112320"/>
              </p14:xfrm>
            </p:contentPart>
          </mc:Choice>
          <mc:Fallback xmlns="">
            <p:pic>
              <p:nvPicPr>
                <p:cNvPr id="7" name="Ink 6">
                  <a:extLst>
                    <a:ext uri="{FF2B5EF4-FFF2-40B4-BE49-F238E27FC236}">
                      <a16:creationId xmlns:a16="http://schemas.microsoft.com/office/drawing/2014/main" id="{ECD1292E-0B79-9310-E4A5-FFC251DDE589}"/>
                    </a:ext>
                  </a:extLst>
                </p:cNvPr>
                <p:cNvPicPr/>
                <p:nvPr/>
              </p:nvPicPr>
              <p:blipFill>
                <a:blip r:embed="rId10"/>
                <a:stretch>
                  <a:fillRect/>
                </a:stretch>
              </p:blipFill>
              <p:spPr>
                <a:xfrm>
                  <a:off x="13315350" y="7736244"/>
                  <a:ext cx="10256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D6580E48-9B14-4409-40CE-D1DBB9C413DE}"/>
                    </a:ext>
                  </a:extLst>
                </p14:cNvPr>
                <p14:cNvContentPartPr/>
                <p14:nvPr/>
              </p14:nvContentPartPr>
              <p14:xfrm>
                <a:off x="14226870" y="7799244"/>
                <a:ext cx="214920" cy="24840"/>
              </p14:xfrm>
            </p:contentPart>
          </mc:Choice>
          <mc:Fallback xmlns="">
            <p:pic>
              <p:nvPicPr>
                <p:cNvPr id="8" name="Ink 7">
                  <a:extLst>
                    <a:ext uri="{FF2B5EF4-FFF2-40B4-BE49-F238E27FC236}">
                      <a16:creationId xmlns:a16="http://schemas.microsoft.com/office/drawing/2014/main" id="{D6580E48-9B14-4409-40CE-D1DBB9C413DE}"/>
                    </a:ext>
                  </a:extLst>
                </p:cNvPr>
                <p:cNvPicPr/>
                <p:nvPr/>
              </p:nvPicPr>
              <p:blipFill>
                <a:blip r:embed="rId12"/>
                <a:stretch>
                  <a:fillRect/>
                </a:stretch>
              </p:blipFill>
              <p:spPr>
                <a:xfrm>
                  <a:off x="14163870" y="7736244"/>
                  <a:ext cx="340560" cy="15048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Introduction</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5394841"/>
            <a:ext cx="396835" cy="396835"/>
          </a:xfrm>
          <a:prstGeom prst="roundRect">
            <a:avLst>
              <a:gd name="adj" fmla="val 24007"/>
            </a:avLst>
          </a:prstGeom>
          <a:solidFill>
            <a:srgbClr val="FFD8CC"/>
          </a:solidFill>
          <a:ln w="7620">
            <a:solidFill>
              <a:srgbClr val="E5BEB2"/>
            </a:solidFill>
            <a:prstDash val="solid"/>
          </a:ln>
        </p:spPr>
      </p:sp>
      <p:sp>
        <p:nvSpPr>
          <p:cNvPr id="5" name="Text 2"/>
          <p:cNvSpPr/>
          <p:nvPr/>
        </p:nvSpPr>
        <p:spPr>
          <a:xfrm>
            <a:off x="1417439" y="5394841"/>
            <a:ext cx="4913352"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Automated Brain Tumor Detection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417439" y="5885259"/>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This project leverages Deep Learning and Image Processing techniques to create an automated Brain Tumor Detection and Medicine Suggestion System.</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7428667" y="5394841"/>
            <a:ext cx="396835" cy="396835"/>
          </a:xfrm>
          <a:prstGeom prst="roundRect">
            <a:avLst>
              <a:gd name="adj" fmla="val 24007"/>
            </a:avLst>
          </a:prstGeom>
          <a:solidFill>
            <a:srgbClr val="FFD8CC"/>
          </a:solidFill>
          <a:ln w="7620">
            <a:solidFill>
              <a:srgbClr val="E5BEB2"/>
            </a:solidFill>
            <a:prstDash val="solid"/>
          </a:ln>
        </p:spPr>
      </p:sp>
      <p:sp>
        <p:nvSpPr>
          <p:cNvPr id="8" name="Text 5"/>
          <p:cNvSpPr/>
          <p:nvPr/>
        </p:nvSpPr>
        <p:spPr>
          <a:xfrm>
            <a:off x="8052316" y="5394841"/>
            <a:ext cx="5585817"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Convolutional Neural Networks (CNNs)</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8052316" y="5885259"/>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system utilizes CNNs to analyze MRI images, classifying them as either "Tumor Detected" or "No Tumor Detected".</a:t>
            </a:r>
            <a:endParaRPr lang="en-US" sz="17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59C37C1-A8D9-AD3B-8AC2-226EF3988DA0}"/>
                  </a:ext>
                </a:extLst>
              </p14:cNvPr>
              <p14:cNvContentPartPr/>
              <p14:nvPr/>
            </p14:nvContentPartPr>
            <p14:xfrm>
              <a:off x="14451870" y="7854684"/>
              <a:ext cx="2160" cy="241560"/>
            </p14:xfrm>
          </p:contentPart>
        </mc:Choice>
        <mc:Fallback xmlns="">
          <p:pic>
            <p:nvPicPr>
              <p:cNvPr id="10" name="Ink 9">
                <a:extLst>
                  <a:ext uri="{FF2B5EF4-FFF2-40B4-BE49-F238E27FC236}">
                    <a16:creationId xmlns:a16="http://schemas.microsoft.com/office/drawing/2014/main" id="{E59C37C1-A8D9-AD3B-8AC2-226EF3988DA0}"/>
                  </a:ext>
                </a:extLst>
              </p:cNvPr>
              <p:cNvPicPr/>
              <p:nvPr/>
            </p:nvPicPr>
            <p:blipFill>
              <a:blip r:embed="rId5"/>
              <a:stretch>
                <a:fillRect/>
              </a:stretch>
            </p:blipFill>
            <p:spPr>
              <a:xfrm>
                <a:off x="14389230" y="7791684"/>
                <a:ext cx="127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A60378B0-7DBC-BA44-0E36-D9F0135B72FF}"/>
                  </a:ext>
                </a:extLst>
              </p14:cNvPr>
              <p14:cNvContentPartPr/>
              <p14:nvPr/>
            </p14:nvContentPartPr>
            <p14:xfrm>
              <a:off x="12800910" y="7845324"/>
              <a:ext cx="1598400" cy="274320"/>
            </p14:xfrm>
          </p:contentPart>
        </mc:Choice>
        <mc:Fallback xmlns="">
          <p:pic>
            <p:nvPicPr>
              <p:cNvPr id="11" name="Ink 10">
                <a:extLst>
                  <a:ext uri="{FF2B5EF4-FFF2-40B4-BE49-F238E27FC236}">
                    <a16:creationId xmlns:a16="http://schemas.microsoft.com/office/drawing/2014/main" id="{A60378B0-7DBC-BA44-0E36-D9F0135B72FF}"/>
                  </a:ext>
                </a:extLst>
              </p:cNvPr>
              <p:cNvPicPr/>
              <p:nvPr/>
            </p:nvPicPr>
            <p:blipFill>
              <a:blip r:embed="rId7"/>
              <a:stretch>
                <a:fillRect/>
              </a:stretch>
            </p:blipFill>
            <p:spPr>
              <a:xfrm>
                <a:off x="12737910" y="7782324"/>
                <a:ext cx="17240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59DA1F4-EE31-ECBF-5D5D-659DF7291AAB}"/>
                  </a:ext>
                </a:extLst>
              </p14:cNvPr>
              <p14:cNvContentPartPr/>
              <p14:nvPr/>
            </p14:nvContentPartPr>
            <p14:xfrm>
              <a:off x="12821070" y="7765764"/>
              <a:ext cx="1566720" cy="185760"/>
            </p14:xfrm>
          </p:contentPart>
        </mc:Choice>
        <mc:Fallback xmlns="">
          <p:pic>
            <p:nvPicPr>
              <p:cNvPr id="12" name="Ink 11">
                <a:extLst>
                  <a:ext uri="{FF2B5EF4-FFF2-40B4-BE49-F238E27FC236}">
                    <a16:creationId xmlns:a16="http://schemas.microsoft.com/office/drawing/2014/main" id="{559DA1F4-EE31-ECBF-5D5D-659DF7291AAB}"/>
                  </a:ext>
                </a:extLst>
              </p:cNvPr>
              <p:cNvPicPr/>
              <p:nvPr/>
            </p:nvPicPr>
            <p:blipFill>
              <a:blip r:embed="rId9"/>
              <a:stretch>
                <a:fillRect/>
              </a:stretch>
            </p:blipFill>
            <p:spPr>
              <a:xfrm>
                <a:off x="12758430" y="7703124"/>
                <a:ext cx="1692360" cy="311400"/>
              </a:xfrm>
              <a:prstGeom prst="rect">
                <a:avLst/>
              </a:prstGeom>
            </p:spPr>
          </p:pic>
        </mc:Fallback>
      </mc:AlternateContent>
      <p:grpSp>
        <p:nvGrpSpPr>
          <p:cNvPr id="15" name="Group 14">
            <a:extLst>
              <a:ext uri="{FF2B5EF4-FFF2-40B4-BE49-F238E27FC236}">
                <a16:creationId xmlns:a16="http://schemas.microsoft.com/office/drawing/2014/main" id="{0CEF3A9D-149B-D970-80C0-148B42C26C77}"/>
              </a:ext>
            </a:extLst>
          </p:cNvPr>
          <p:cNvGrpSpPr/>
          <p:nvPr/>
        </p:nvGrpSpPr>
        <p:grpSpPr>
          <a:xfrm>
            <a:off x="12955350" y="7843884"/>
            <a:ext cx="1366920" cy="121320"/>
            <a:chOff x="12955350" y="7843884"/>
            <a:chExt cx="1366920" cy="12132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28B3A25-C182-7763-6486-BF4A141C840E}"/>
                    </a:ext>
                  </a:extLst>
                </p14:cNvPr>
                <p14:cNvContentPartPr/>
                <p14:nvPr/>
              </p14:nvContentPartPr>
              <p14:xfrm>
                <a:off x="12955350" y="7898244"/>
                <a:ext cx="1366920" cy="66960"/>
              </p14:xfrm>
            </p:contentPart>
          </mc:Choice>
          <mc:Fallback xmlns="">
            <p:pic>
              <p:nvPicPr>
                <p:cNvPr id="13" name="Ink 12">
                  <a:extLst>
                    <a:ext uri="{FF2B5EF4-FFF2-40B4-BE49-F238E27FC236}">
                      <a16:creationId xmlns:a16="http://schemas.microsoft.com/office/drawing/2014/main" id="{328B3A25-C182-7763-6486-BF4A141C840E}"/>
                    </a:ext>
                  </a:extLst>
                </p:cNvPr>
                <p:cNvPicPr/>
                <p:nvPr/>
              </p:nvPicPr>
              <p:blipFill>
                <a:blip r:embed="rId11"/>
                <a:stretch>
                  <a:fillRect/>
                </a:stretch>
              </p:blipFill>
              <p:spPr>
                <a:xfrm>
                  <a:off x="12892710" y="7835604"/>
                  <a:ext cx="149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BD50508-0F33-D23F-8DEF-54C027D2EE4E}"/>
                    </a:ext>
                  </a:extLst>
                </p14:cNvPr>
                <p14:cNvContentPartPr/>
                <p14:nvPr/>
              </p14:nvContentPartPr>
              <p14:xfrm>
                <a:off x="14178990" y="7843884"/>
                <a:ext cx="99000" cy="67320"/>
              </p14:xfrm>
            </p:contentPart>
          </mc:Choice>
          <mc:Fallback xmlns="">
            <p:pic>
              <p:nvPicPr>
                <p:cNvPr id="14" name="Ink 13">
                  <a:extLst>
                    <a:ext uri="{FF2B5EF4-FFF2-40B4-BE49-F238E27FC236}">
                      <a16:creationId xmlns:a16="http://schemas.microsoft.com/office/drawing/2014/main" id="{EBD50508-0F33-D23F-8DEF-54C027D2EE4E}"/>
                    </a:ext>
                  </a:extLst>
                </p:cNvPr>
                <p:cNvPicPr/>
                <p:nvPr/>
              </p:nvPicPr>
              <p:blipFill>
                <a:blip r:embed="rId13"/>
                <a:stretch>
                  <a:fillRect/>
                </a:stretch>
              </p:blipFill>
              <p:spPr>
                <a:xfrm>
                  <a:off x="14116350" y="7781244"/>
                  <a:ext cx="224640" cy="19296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306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Objectives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1752005"/>
            <a:ext cx="3664863" cy="2773799"/>
          </a:xfrm>
          <a:prstGeom prst="roundRect">
            <a:avLst>
              <a:gd name="adj" fmla="val 3435"/>
            </a:avLst>
          </a:prstGeom>
          <a:solidFill>
            <a:srgbClr val="FFD8CC"/>
          </a:solidFill>
          <a:ln w="7620">
            <a:solidFill>
              <a:srgbClr val="E5BEB2"/>
            </a:solidFill>
            <a:prstDash val="solid"/>
          </a:ln>
        </p:spPr>
      </p:sp>
      <p:sp>
        <p:nvSpPr>
          <p:cNvPr id="5" name="Text 2"/>
          <p:cNvSpPr/>
          <p:nvPr/>
        </p:nvSpPr>
        <p:spPr>
          <a:xfrm>
            <a:off x="6514624" y="1986439"/>
            <a:ext cx="3012519"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Automated Detection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6514624" y="2476857"/>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Develop an automated system for brain tumor detection, enhancing efficiency and reducing reliance on manual analysis.</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10171867" y="1752005"/>
            <a:ext cx="3664863" cy="2773799"/>
          </a:xfrm>
          <a:prstGeom prst="roundRect">
            <a:avLst>
              <a:gd name="adj" fmla="val 3435"/>
            </a:avLst>
          </a:prstGeom>
          <a:solidFill>
            <a:srgbClr val="FFD8CC"/>
          </a:solidFill>
          <a:ln w="7620">
            <a:solidFill>
              <a:srgbClr val="E5BEB2"/>
            </a:solidFill>
            <a:prstDash val="solid"/>
          </a:ln>
        </p:spPr>
      </p:sp>
      <p:sp>
        <p:nvSpPr>
          <p:cNvPr id="8" name="Text 5"/>
          <p:cNvSpPr/>
          <p:nvPr/>
        </p:nvSpPr>
        <p:spPr>
          <a:xfrm>
            <a:off x="10406301" y="19864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Classification</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10406301" y="2476857"/>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Classify MRI images accurately as 'Tumor Detected' or 'No Tumor', providing a clear diagnosis for medical professionals.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6280190" y="4752618"/>
            <a:ext cx="3664863" cy="2773799"/>
          </a:xfrm>
          <a:prstGeom prst="roundRect">
            <a:avLst>
              <a:gd name="adj" fmla="val 3435"/>
            </a:avLst>
          </a:prstGeom>
          <a:solidFill>
            <a:srgbClr val="FFD8CC"/>
          </a:solidFill>
          <a:ln w="7620">
            <a:solidFill>
              <a:srgbClr val="E5BEB2"/>
            </a:solidFill>
            <a:prstDash val="solid"/>
          </a:ln>
        </p:spPr>
      </p:sp>
      <p:sp>
        <p:nvSpPr>
          <p:cNvPr id="11" name="Text 8"/>
          <p:cNvSpPr/>
          <p:nvPr/>
        </p:nvSpPr>
        <p:spPr>
          <a:xfrm>
            <a:off x="6514624" y="4987052"/>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Tumor Size Estimation</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6514624" y="5831800"/>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Estimate tumor size to guide treatment planning and facilitate personalized medicine approaches.</a:t>
            </a:r>
            <a:endParaRPr lang="en-US" sz="1750" dirty="0">
              <a:latin typeface="Times New Roman" panose="02020603050405020304" pitchFamily="18" charset="0"/>
              <a:cs typeface="Times New Roman" panose="02020603050405020304" pitchFamily="18" charset="0"/>
            </a:endParaRPr>
          </a:p>
        </p:txBody>
      </p:sp>
      <p:sp>
        <p:nvSpPr>
          <p:cNvPr id="13" name="Shape 10"/>
          <p:cNvSpPr/>
          <p:nvPr/>
        </p:nvSpPr>
        <p:spPr>
          <a:xfrm>
            <a:off x="10171867" y="4752618"/>
            <a:ext cx="3664863" cy="2773799"/>
          </a:xfrm>
          <a:prstGeom prst="roundRect">
            <a:avLst>
              <a:gd name="adj" fmla="val 3435"/>
            </a:avLst>
          </a:prstGeom>
          <a:solidFill>
            <a:srgbClr val="FFD8CC"/>
          </a:solidFill>
          <a:ln w="7620">
            <a:solidFill>
              <a:srgbClr val="E5BEB2"/>
            </a:solidFill>
            <a:prstDash val="solid"/>
          </a:ln>
        </p:spPr>
      </p:sp>
      <p:sp>
        <p:nvSpPr>
          <p:cNvPr id="14" name="Text 11"/>
          <p:cNvSpPr/>
          <p:nvPr/>
        </p:nvSpPr>
        <p:spPr>
          <a:xfrm>
            <a:off x="10406301" y="4987052"/>
            <a:ext cx="297370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Medicine Suggestion</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0406301" y="5477470"/>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Suggest relevant medications based on tumor size and medical guidelines, streamlining treatment decisions.</a:t>
            </a:r>
            <a:endParaRPr lang="en-US" sz="17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7604BFB-204B-0E69-A819-EF15E37833B5}"/>
                  </a:ext>
                </a:extLst>
              </p14:cNvPr>
              <p14:cNvContentPartPr/>
              <p14:nvPr/>
            </p14:nvContentPartPr>
            <p14:xfrm>
              <a:off x="12886590" y="7832004"/>
              <a:ext cx="1512720" cy="244440"/>
            </p14:xfrm>
          </p:contentPart>
        </mc:Choice>
        <mc:Fallback xmlns="">
          <p:pic>
            <p:nvPicPr>
              <p:cNvPr id="17" name="Ink 16">
                <a:extLst>
                  <a:ext uri="{FF2B5EF4-FFF2-40B4-BE49-F238E27FC236}">
                    <a16:creationId xmlns:a16="http://schemas.microsoft.com/office/drawing/2014/main" id="{37604BFB-204B-0E69-A819-EF15E37833B5}"/>
                  </a:ext>
                </a:extLst>
              </p:cNvPr>
              <p:cNvPicPr/>
              <p:nvPr/>
            </p:nvPicPr>
            <p:blipFill>
              <a:blip r:embed="rId5"/>
              <a:stretch>
                <a:fillRect/>
              </a:stretch>
            </p:blipFill>
            <p:spPr>
              <a:xfrm>
                <a:off x="12823950" y="7769004"/>
                <a:ext cx="16383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1B25ED91-08FC-D087-9E02-BE912EB77548}"/>
                  </a:ext>
                </a:extLst>
              </p14:cNvPr>
              <p14:cNvContentPartPr/>
              <p14:nvPr/>
            </p14:nvContentPartPr>
            <p14:xfrm>
              <a:off x="12950670" y="7861884"/>
              <a:ext cx="1437840" cy="137520"/>
            </p14:xfrm>
          </p:contentPart>
        </mc:Choice>
        <mc:Fallback xmlns="">
          <p:pic>
            <p:nvPicPr>
              <p:cNvPr id="18" name="Ink 17">
                <a:extLst>
                  <a:ext uri="{FF2B5EF4-FFF2-40B4-BE49-F238E27FC236}">
                    <a16:creationId xmlns:a16="http://schemas.microsoft.com/office/drawing/2014/main" id="{1B25ED91-08FC-D087-9E02-BE912EB77548}"/>
                  </a:ext>
                </a:extLst>
              </p:cNvPr>
              <p:cNvPicPr/>
              <p:nvPr/>
            </p:nvPicPr>
            <p:blipFill>
              <a:blip r:embed="rId7"/>
              <a:stretch>
                <a:fillRect/>
              </a:stretch>
            </p:blipFill>
            <p:spPr>
              <a:xfrm>
                <a:off x="12887670" y="7798884"/>
                <a:ext cx="1563480" cy="263160"/>
              </a:xfrm>
              <a:prstGeom prst="rect">
                <a:avLst/>
              </a:prstGeom>
            </p:spPr>
          </p:pic>
        </mc:Fallback>
      </mc:AlternateContent>
      <p:grpSp>
        <p:nvGrpSpPr>
          <p:cNvPr id="21" name="Group 20">
            <a:extLst>
              <a:ext uri="{FF2B5EF4-FFF2-40B4-BE49-F238E27FC236}">
                <a16:creationId xmlns:a16="http://schemas.microsoft.com/office/drawing/2014/main" id="{69A1A442-0123-BBE1-F5F9-F442FBD54894}"/>
              </a:ext>
            </a:extLst>
          </p:cNvPr>
          <p:cNvGrpSpPr/>
          <p:nvPr/>
        </p:nvGrpSpPr>
        <p:grpSpPr>
          <a:xfrm>
            <a:off x="14447550" y="7843884"/>
            <a:ext cx="51120" cy="231480"/>
            <a:chOff x="14447550" y="7843884"/>
            <a:chExt cx="51120" cy="231480"/>
          </a:xfrm>
        </p:grpSpPr>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E7926011-A644-733E-CA3A-2B31AE79293B}"/>
                    </a:ext>
                  </a:extLst>
                </p14:cNvPr>
                <p14:cNvContentPartPr/>
                <p14:nvPr/>
              </p14:nvContentPartPr>
              <p14:xfrm>
                <a:off x="14465190" y="7843884"/>
                <a:ext cx="6480" cy="143280"/>
              </p14:xfrm>
            </p:contentPart>
          </mc:Choice>
          <mc:Fallback xmlns="">
            <p:pic>
              <p:nvPicPr>
                <p:cNvPr id="19" name="Ink 18">
                  <a:extLst>
                    <a:ext uri="{FF2B5EF4-FFF2-40B4-BE49-F238E27FC236}">
                      <a16:creationId xmlns:a16="http://schemas.microsoft.com/office/drawing/2014/main" id="{E7926011-A644-733E-CA3A-2B31AE79293B}"/>
                    </a:ext>
                  </a:extLst>
                </p:cNvPr>
                <p:cNvPicPr/>
                <p:nvPr/>
              </p:nvPicPr>
              <p:blipFill>
                <a:blip r:embed="rId9"/>
                <a:stretch>
                  <a:fillRect/>
                </a:stretch>
              </p:blipFill>
              <p:spPr>
                <a:xfrm>
                  <a:off x="14402190" y="7781244"/>
                  <a:ext cx="132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37ED9201-95ED-09C1-B0B8-82617AE564F6}"/>
                    </a:ext>
                  </a:extLst>
                </p14:cNvPr>
                <p14:cNvContentPartPr/>
                <p14:nvPr/>
              </p14:nvContentPartPr>
              <p14:xfrm>
                <a:off x="14447550" y="8053044"/>
                <a:ext cx="51120" cy="22320"/>
              </p14:xfrm>
            </p:contentPart>
          </mc:Choice>
          <mc:Fallback xmlns="">
            <p:pic>
              <p:nvPicPr>
                <p:cNvPr id="20" name="Ink 19">
                  <a:extLst>
                    <a:ext uri="{FF2B5EF4-FFF2-40B4-BE49-F238E27FC236}">
                      <a16:creationId xmlns:a16="http://schemas.microsoft.com/office/drawing/2014/main" id="{37ED9201-95ED-09C1-B0B8-82617AE564F6}"/>
                    </a:ext>
                  </a:extLst>
                </p:cNvPr>
                <p:cNvPicPr/>
                <p:nvPr/>
              </p:nvPicPr>
              <p:blipFill>
                <a:blip r:embed="rId11"/>
                <a:stretch>
                  <a:fillRect/>
                </a:stretch>
              </p:blipFill>
              <p:spPr>
                <a:xfrm>
                  <a:off x="14384550" y="7990404"/>
                  <a:ext cx="176760" cy="14796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040" y="750927"/>
            <a:ext cx="5297805" cy="662226"/>
          </a:xfrm>
          <a:prstGeom prst="rect">
            <a:avLst/>
          </a:prstGeom>
          <a:noFill/>
          <a:ln/>
        </p:spPr>
        <p:txBody>
          <a:bodyPr wrap="none" lIns="0" tIns="0" rIns="0" bIns="0" rtlCol="0" anchor="t"/>
          <a:lstStyle/>
          <a:p>
            <a:pPr marL="0" indent="0">
              <a:lnSpc>
                <a:spcPts val="5200"/>
              </a:lnSpc>
              <a:buNone/>
            </a:pPr>
            <a:r>
              <a:rPr lang="en-US" sz="4150" b="1" dirty="0">
                <a:solidFill>
                  <a:srgbClr val="403C4E"/>
                </a:solidFill>
                <a:latin typeface="Times New Roman" panose="02020603050405020304" pitchFamily="18" charset="0"/>
                <a:ea typeface="Merriweather Bold" pitchFamily="34" charset="-122"/>
                <a:cs typeface="Times New Roman" panose="02020603050405020304" pitchFamily="18" charset="0"/>
              </a:rPr>
              <a:t>Technologies Used</a:t>
            </a:r>
            <a:endParaRPr lang="en-US" sz="41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228040" y="1730931"/>
            <a:ext cx="529709" cy="529709"/>
          </a:xfrm>
          <a:prstGeom prst="rect">
            <a:avLst/>
          </a:prstGeom>
        </p:spPr>
      </p:pic>
      <p:sp>
        <p:nvSpPr>
          <p:cNvPr id="5" name="Text 1"/>
          <p:cNvSpPr/>
          <p:nvPr/>
        </p:nvSpPr>
        <p:spPr>
          <a:xfrm>
            <a:off x="6228040" y="2472452"/>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Python</a:t>
            </a:r>
            <a:endParaRPr lang="en-US" sz="2050" dirty="0">
              <a:latin typeface="Times New Roman" panose="02020603050405020304" pitchFamily="18" charset="0"/>
              <a:cs typeface="Times New Roman" panose="02020603050405020304" pitchFamily="18" charset="0"/>
            </a:endParaRPr>
          </a:p>
        </p:txBody>
      </p:sp>
      <p:sp>
        <p:nvSpPr>
          <p:cNvPr id="6" name="Text 2"/>
          <p:cNvSpPr/>
          <p:nvPr/>
        </p:nvSpPr>
        <p:spPr>
          <a:xfrm>
            <a:off x="6228040" y="2930604"/>
            <a:ext cx="3671411" cy="1356360"/>
          </a:xfrm>
          <a:prstGeom prst="rect">
            <a:avLst/>
          </a:prstGeom>
          <a:noFill/>
          <a:ln/>
        </p:spPr>
        <p:txBody>
          <a:bodyPr wrap="square" lIns="0" tIns="0" rIns="0" bIns="0" rtlCol="0" anchor="t"/>
          <a:lstStyle/>
          <a:p>
            <a:pPr marL="0" indent="0" algn="l">
              <a:lnSpc>
                <a:spcPts val="265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Programming language used for developing the entire system, from image processing to model training and deployment.</a:t>
            </a:r>
            <a:endParaRPr lang="en-US" sz="16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10217229" y="1730931"/>
            <a:ext cx="529709" cy="529709"/>
          </a:xfrm>
          <a:prstGeom prst="rect">
            <a:avLst/>
          </a:prstGeom>
        </p:spPr>
      </p:pic>
      <p:sp>
        <p:nvSpPr>
          <p:cNvPr id="8" name="Text 3"/>
          <p:cNvSpPr/>
          <p:nvPr/>
        </p:nvSpPr>
        <p:spPr>
          <a:xfrm>
            <a:off x="10217229" y="2472452"/>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TensorFlow/Keras</a:t>
            </a:r>
            <a:endParaRPr lang="en-US" sz="2050" dirty="0">
              <a:latin typeface="Times New Roman" panose="02020603050405020304" pitchFamily="18" charset="0"/>
              <a:cs typeface="Times New Roman" panose="02020603050405020304" pitchFamily="18" charset="0"/>
            </a:endParaRPr>
          </a:p>
        </p:txBody>
      </p:sp>
      <p:sp>
        <p:nvSpPr>
          <p:cNvPr id="9" name="Text 4"/>
          <p:cNvSpPr/>
          <p:nvPr/>
        </p:nvSpPr>
        <p:spPr>
          <a:xfrm>
            <a:off x="10217229" y="2930604"/>
            <a:ext cx="3671530" cy="1017270"/>
          </a:xfrm>
          <a:prstGeom prst="rect">
            <a:avLst/>
          </a:prstGeom>
          <a:noFill/>
          <a:ln/>
        </p:spPr>
        <p:txBody>
          <a:bodyPr wrap="square" lIns="0" tIns="0" rIns="0" bIns="0" rtlCol="0" anchor="t"/>
          <a:lstStyle/>
          <a:p>
            <a:pPr marL="0" indent="0" algn="l">
              <a:lnSpc>
                <a:spcPts val="265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Deep Learning library used to build and train the Convolutional Neural Network model for tumor detection.</a:t>
            </a:r>
            <a:endParaRPr lang="en-US" sz="16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228040" y="4922639"/>
            <a:ext cx="529709" cy="529709"/>
          </a:xfrm>
          <a:prstGeom prst="rect">
            <a:avLst/>
          </a:prstGeom>
        </p:spPr>
      </p:pic>
      <p:sp>
        <p:nvSpPr>
          <p:cNvPr id="11" name="Text 5"/>
          <p:cNvSpPr/>
          <p:nvPr/>
        </p:nvSpPr>
        <p:spPr>
          <a:xfrm>
            <a:off x="6228040" y="5664160"/>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OpenCV</a:t>
            </a:r>
            <a:endParaRPr lang="en-US" sz="2050" dirty="0">
              <a:latin typeface="Times New Roman" panose="02020603050405020304" pitchFamily="18" charset="0"/>
              <a:cs typeface="Times New Roman" panose="02020603050405020304" pitchFamily="18" charset="0"/>
            </a:endParaRPr>
          </a:p>
        </p:txBody>
      </p:sp>
      <p:sp>
        <p:nvSpPr>
          <p:cNvPr id="12" name="Text 6"/>
          <p:cNvSpPr/>
          <p:nvPr/>
        </p:nvSpPr>
        <p:spPr>
          <a:xfrm>
            <a:off x="6228040" y="6122313"/>
            <a:ext cx="3671411" cy="1356360"/>
          </a:xfrm>
          <a:prstGeom prst="rect">
            <a:avLst/>
          </a:prstGeom>
          <a:noFill/>
          <a:ln/>
        </p:spPr>
        <p:txBody>
          <a:bodyPr wrap="square" lIns="0" tIns="0" rIns="0" bIns="0" rtlCol="0" anchor="t"/>
          <a:lstStyle/>
          <a:p>
            <a:pPr marL="0" indent="0" algn="l">
              <a:lnSpc>
                <a:spcPts val="265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Open-source computer vision library used for image preprocessing and analysis, preparing MRI scans for the model.</a:t>
            </a:r>
            <a:endParaRPr lang="en-US" sz="16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10217229" y="4922639"/>
            <a:ext cx="529709" cy="529709"/>
          </a:xfrm>
          <a:prstGeom prst="rect">
            <a:avLst/>
          </a:prstGeom>
        </p:spPr>
      </p:pic>
      <p:sp>
        <p:nvSpPr>
          <p:cNvPr id="14" name="Text 7"/>
          <p:cNvSpPr/>
          <p:nvPr/>
        </p:nvSpPr>
        <p:spPr>
          <a:xfrm>
            <a:off x="10217229" y="5664160"/>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403C4E"/>
                </a:solidFill>
                <a:latin typeface="Times New Roman" panose="02020603050405020304" pitchFamily="18" charset="0"/>
                <a:ea typeface="Merriweather Bold" pitchFamily="34" charset="-122"/>
                <a:cs typeface="Times New Roman" panose="02020603050405020304" pitchFamily="18" charset="0"/>
              </a:rPr>
              <a:t>Flask</a:t>
            </a:r>
            <a:endParaRPr lang="en-US" sz="2050" dirty="0">
              <a:latin typeface="Times New Roman" panose="02020603050405020304" pitchFamily="18" charset="0"/>
              <a:cs typeface="Times New Roman" panose="02020603050405020304" pitchFamily="18" charset="0"/>
            </a:endParaRPr>
          </a:p>
        </p:txBody>
      </p:sp>
      <p:sp>
        <p:nvSpPr>
          <p:cNvPr id="15" name="Text 8"/>
          <p:cNvSpPr/>
          <p:nvPr/>
        </p:nvSpPr>
        <p:spPr>
          <a:xfrm>
            <a:off x="10217229" y="6122313"/>
            <a:ext cx="3671530" cy="1017270"/>
          </a:xfrm>
          <a:prstGeom prst="rect">
            <a:avLst/>
          </a:prstGeom>
          <a:noFill/>
          <a:ln/>
        </p:spPr>
        <p:txBody>
          <a:bodyPr wrap="square" lIns="0" tIns="0" rIns="0" bIns="0" rtlCol="0" anchor="t"/>
          <a:lstStyle/>
          <a:p>
            <a:pPr marL="0" indent="0" algn="l">
              <a:lnSpc>
                <a:spcPts val="2650"/>
              </a:lnSpc>
              <a:buNone/>
            </a:pPr>
            <a:r>
              <a:rPr lang="en-US" sz="1650" dirty="0">
                <a:solidFill>
                  <a:srgbClr val="403C4E"/>
                </a:solidFill>
                <a:latin typeface="Times New Roman" panose="02020603050405020304" pitchFamily="18" charset="0"/>
                <a:ea typeface="Open Sans" pitchFamily="34" charset="-122"/>
                <a:cs typeface="Times New Roman" panose="02020603050405020304" pitchFamily="18" charset="0"/>
              </a:rPr>
              <a:t>Web framework used to develop the web application for user interaction and image upload.</a:t>
            </a:r>
            <a:endParaRPr lang="en-US" sz="16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AA63B2DA-69B1-A015-CADC-526CF9BC8C78}"/>
                  </a:ext>
                </a:extLst>
              </p14:cNvPr>
              <p14:cNvContentPartPr/>
              <p14:nvPr/>
            </p14:nvContentPartPr>
            <p14:xfrm>
              <a:off x="14530350" y="7799604"/>
              <a:ext cx="11880" cy="234720"/>
            </p14:xfrm>
          </p:contentPart>
        </mc:Choice>
        <mc:Fallback xmlns="">
          <p:pic>
            <p:nvPicPr>
              <p:cNvPr id="16" name="Ink 15">
                <a:extLst>
                  <a:ext uri="{FF2B5EF4-FFF2-40B4-BE49-F238E27FC236}">
                    <a16:creationId xmlns:a16="http://schemas.microsoft.com/office/drawing/2014/main" id="{AA63B2DA-69B1-A015-CADC-526CF9BC8C78}"/>
                  </a:ext>
                </a:extLst>
              </p:cNvPr>
              <p:cNvPicPr/>
              <p:nvPr/>
            </p:nvPicPr>
            <p:blipFill>
              <a:blip r:embed="rId9"/>
              <a:stretch>
                <a:fillRect/>
              </a:stretch>
            </p:blipFill>
            <p:spPr>
              <a:xfrm>
                <a:off x="14467350" y="7736964"/>
                <a:ext cx="1375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D84DA96C-7D06-07F1-AAF2-8ADF0AF1F375}"/>
                  </a:ext>
                </a:extLst>
              </p14:cNvPr>
              <p14:cNvContentPartPr/>
              <p14:nvPr/>
            </p14:nvContentPartPr>
            <p14:xfrm>
              <a:off x="12933390" y="7808604"/>
              <a:ext cx="1553760" cy="300600"/>
            </p14:xfrm>
          </p:contentPart>
        </mc:Choice>
        <mc:Fallback xmlns="">
          <p:pic>
            <p:nvPicPr>
              <p:cNvPr id="17" name="Ink 16">
                <a:extLst>
                  <a:ext uri="{FF2B5EF4-FFF2-40B4-BE49-F238E27FC236}">
                    <a16:creationId xmlns:a16="http://schemas.microsoft.com/office/drawing/2014/main" id="{D84DA96C-7D06-07F1-AAF2-8ADF0AF1F375}"/>
                  </a:ext>
                </a:extLst>
              </p:cNvPr>
              <p:cNvPicPr/>
              <p:nvPr/>
            </p:nvPicPr>
            <p:blipFill>
              <a:blip r:embed="rId11"/>
              <a:stretch>
                <a:fillRect/>
              </a:stretch>
            </p:blipFill>
            <p:spPr>
              <a:xfrm>
                <a:off x="12870750" y="7745964"/>
                <a:ext cx="1679400" cy="42624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819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Existing System</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244334"/>
            <a:ext cx="13042821" cy="2903220"/>
          </a:xfrm>
          <a:prstGeom prst="rect">
            <a:avLst/>
          </a:prstGeom>
          <a:noFill/>
          <a:ln/>
        </p:spPr>
        <p:txBody>
          <a:bodyPr wrap="square" lIns="0" tIns="0" rIns="0" bIns="0" rtlCol="0" anchor="t"/>
          <a:lstStyle/>
          <a:p>
            <a:pPr marL="0" indent="0" algn="just">
              <a:lnSpc>
                <a:spcPct val="150000"/>
              </a:lnSpc>
              <a:buNone/>
            </a:pPr>
            <a:r>
              <a:rPr lang="en-US" sz="2000" dirty="0">
                <a:solidFill>
                  <a:srgbClr val="403C4E"/>
                </a:solidFill>
                <a:latin typeface="Times New Roman" panose="02020603050405020304" pitchFamily="18" charset="0"/>
                <a:ea typeface="Open Sans" pitchFamily="34" charset="-122"/>
                <a:cs typeface="Times New Roman" panose="02020603050405020304" pitchFamily="18" charset="0"/>
              </a:rPr>
              <a:t>Supervised learning techniques with discriminative classifiers have been widely used for the accurate delineation of gliomas, with random forests (RF) and support vector machines (SVM) being among the most successful methods. These classifiers are trained on labelled MRI data to distinguish between different tumor grades effectively. A key approach in this system involves classifying brain tumor grades using superpixels generated from bi-modal MRI data, specifically FLAIR (Fluid-Attenuated Inversion Recovery) and T2-weighted MR images. These imaging modalities provide crucial contrast and structural details, enabling more precise segmentation and classification of gliomas. The use of superpixels helps in reducing computational complexity while preserving essential tumor-related features, improving the accuracy of classification models.</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0BEBF58-AA33-DE77-799F-9851C5790E2D}"/>
                  </a:ext>
                </a:extLst>
              </p14:cNvPr>
              <p14:cNvContentPartPr/>
              <p14:nvPr/>
            </p14:nvContentPartPr>
            <p14:xfrm>
              <a:off x="12567990" y="7765044"/>
              <a:ext cx="1942200" cy="333000"/>
            </p14:xfrm>
          </p:contentPart>
        </mc:Choice>
        <mc:Fallback xmlns="">
          <p:pic>
            <p:nvPicPr>
              <p:cNvPr id="4" name="Ink 3">
                <a:extLst>
                  <a:ext uri="{FF2B5EF4-FFF2-40B4-BE49-F238E27FC236}">
                    <a16:creationId xmlns:a16="http://schemas.microsoft.com/office/drawing/2014/main" id="{F0BEBF58-AA33-DE77-799F-9851C5790E2D}"/>
                  </a:ext>
                </a:extLst>
              </p:cNvPr>
              <p:cNvPicPr/>
              <p:nvPr/>
            </p:nvPicPr>
            <p:blipFill>
              <a:blip r:embed="rId4"/>
              <a:stretch>
                <a:fillRect/>
              </a:stretch>
            </p:blipFill>
            <p:spPr>
              <a:xfrm>
                <a:off x="12504990" y="7702404"/>
                <a:ext cx="20678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88D4061-ADB5-A198-B756-8200565B6E96}"/>
                  </a:ext>
                </a:extLst>
              </p14:cNvPr>
              <p14:cNvContentPartPr/>
              <p14:nvPr/>
            </p14:nvContentPartPr>
            <p14:xfrm>
              <a:off x="12890910" y="7843164"/>
              <a:ext cx="1486440" cy="155160"/>
            </p14:xfrm>
          </p:contentPart>
        </mc:Choice>
        <mc:Fallback xmlns="">
          <p:pic>
            <p:nvPicPr>
              <p:cNvPr id="5" name="Ink 4">
                <a:extLst>
                  <a:ext uri="{FF2B5EF4-FFF2-40B4-BE49-F238E27FC236}">
                    <a16:creationId xmlns:a16="http://schemas.microsoft.com/office/drawing/2014/main" id="{288D4061-ADB5-A198-B756-8200565B6E96}"/>
                  </a:ext>
                </a:extLst>
              </p:cNvPr>
              <p:cNvPicPr/>
              <p:nvPr/>
            </p:nvPicPr>
            <p:blipFill>
              <a:blip r:embed="rId6"/>
              <a:stretch>
                <a:fillRect/>
              </a:stretch>
            </p:blipFill>
            <p:spPr>
              <a:xfrm>
                <a:off x="12827910" y="7780524"/>
                <a:ext cx="1612080" cy="2808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28148"/>
            <a:ext cx="10234094" cy="708779"/>
          </a:xfrm>
          <a:prstGeom prst="rect">
            <a:avLst/>
          </a:prstGeom>
          <a:noFill/>
          <a:ln/>
        </p:spPr>
        <p:txBody>
          <a:bodyPr wrap="none" lIns="0" tIns="0" rIns="0" bIns="0" rtlCol="0" anchor="t"/>
          <a:lstStyle/>
          <a:p>
            <a:pPr>
              <a:lnSpc>
                <a:spcPts val="5550"/>
              </a:lnSpc>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Existing System Drawbacks</a:t>
            </a:r>
            <a:endParaRPr lang="en-US" sz="4450" dirty="0">
              <a:latin typeface="Times New Roman" panose="02020603050405020304" pitchFamily="18" charset="0"/>
              <a:cs typeface="Times New Roman" panose="02020603050405020304" pitchFamily="18" charset="0"/>
            </a:endParaRPr>
          </a:p>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3490555"/>
            <a:ext cx="4196358" cy="2410897"/>
          </a:xfrm>
          <a:prstGeom prst="roundRect">
            <a:avLst>
              <a:gd name="adj" fmla="val 3952"/>
            </a:avLst>
          </a:prstGeom>
          <a:solidFill>
            <a:srgbClr val="FFD8CC"/>
          </a:solidFill>
          <a:ln w="7620">
            <a:solidFill>
              <a:srgbClr val="E5BEB2"/>
            </a:solidFill>
            <a:prstDash val="solid"/>
          </a:ln>
        </p:spPr>
      </p:sp>
      <p:sp>
        <p:nvSpPr>
          <p:cNvPr id="4" name="Text 2"/>
          <p:cNvSpPr/>
          <p:nvPr/>
        </p:nvSpPr>
        <p:spPr>
          <a:xfrm>
            <a:off x="1028224" y="372498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Accuracy is Low</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1028224" y="4215408"/>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current model's accuracy is not yet at a level suitable for clinical use. Further refinement is needed.</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5216962" y="3490555"/>
            <a:ext cx="4196358" cy="2410897"/>
          </a:xfrm>
          <a:prstGeom prst="roundRect">
            <a:avLst>
              <a:gd name="adj" fmla="val 3952"/>
            </a:avLst>
          </a:prstGeom>
          <a:solidFill>
            <a:srgbClr val="FFD8CC"/>
          </a:solidFill>
          <a:ln w="7620">
            <a:solidFill>
              <a:srgbClr val="E5BEB2"/>
            </a:solidFill>
            <a:prstDash val="solid"/>
          </a:ln>
        </p:spPr>
      </p:sp>
      <p:sp>
        <p:nvSpPr>
          <p:cNvPr id="7" name="Text 5"/>
          <p:cNvSpPr/>
          <p:nvPr/>
        </p:nvSpPr>
        <p:spPr>
          <a:xfrm>
            <a:off x="5451396" y="3724989"/>
            <a:ext cx="3426023"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Medicine Not Suggested</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5451396" y="4215408"/>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system doesn't yet recommend specific medications. Future development aims to integrate this feature.</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9640133" y="3490555"/>
            <a:ext cx="4196358" cy="2410897"/>
          </a:xfrm>
          <a:prstGeom prst="roundRect">
            <a:avLst>
              <a:gd name="adj" fmla="val 3952"/>
            </a:avLst>
          </a:prstGeom>
          <a:solidFill>
            <a:srgbClr val="FFD8CC"/>
          </a:solidFill>
          <a:ln w="7620">
            <a:solidFill>
              <a:srgbClr val="E5BEB2"/>
            </a:solidFill>
            <a:prstDash val="solid"/>
          </a:ln>
        </p:spPr>
      </p:sp>
      <p:sp>
        <p:nvSpPr>
          <p:cNvPr id="10" name="Text 8"/>
          <p:cNvSpPr/>
          <p:nvPr/>
        </p:nvSpPr>
        <p:spPr>
          <a:xfrm>
            <a:off x="9874568" y="3724989"/>
            <a:ext cx="2914531"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No Nearby Hospitals</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9874568" y="4215408"/>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Hospital location services are not yet implemented. This will be added in future iterations.</a:t>
            </a:r>
            <a:endParaRPr lang="en-US" sz="175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A736197-7319-2A59-A5F9-8A3F9847EB5F}"/>
                  </a:ext>
                </a:extLst>
              </p14:cNvPr>
              <p14:cNvContentPartPr/>
              <p14:nvPr/>
            </p14:nvContentPartPr>
            <p14:xfrm>
              <a:off x="12789030" y="7808604"/>
              <a:ext cx="1720080" cy="311760"/>
            </p14:xfrm>
          </p:contentPart>
        </mc:Choice>
        <mc:Fallback xmlns="">
          <p:pic>
            <p:nvPicPr>
              <p:cNvPr id="12" name="Ink 11">
                <a:extLst>
                  <a:ext uri="{FF2B5EF4-FFF2-40B4-BE49-F238E27FC236}">
                    <a16:creationId xmlns:a16="http://schemas.microsoft.com/office/drawing/2014/main" id="{1A736197-7319-2A59-A5F9-8A3F9847EB5F}"/>
                  </a:ext>
                </a:extLst>
              </p:cNvPr>
              <p:cNvPicPr/>
              <p:nvPr/>
            </p:nvPicPr>
            <p:blipFill>
              <a:blip r:embed="rId4"/>
              <a:stretch>
                <a:fillRect/>
              </a:stretch>
            </p:blipFill>
            <p:spPr>
              <a:xfrm>
                <a:off x="12726030" y="7745604"/>
                <a:ext cx="1845720" cy="4374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F94A84-11B3-1725-B99E-4B4AB08EE498}"/>
              </a:ext>
            </a:extLst>
          </p:cNvPr>
          <p:cNvSpPr txBox="1"/>
          <p:nvPr/>
        </p:nvSpPr>
        <p:spPr>
          <a:xfrm>
            <a:off x="793790" y="2231604"/>
            <a:ext cx="7315200" cy="781176"/>
          </a:xfrm>
          <a:prstGeom prst="rect">
            <a:avLst/>
          </a:prstGeom>
          <a:noFill/>
        </p:spPr>
        <p:txBody>
          <a:bodyPr wrap="square">
            <a:spAutoFit/>
          </a:bodyPr>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Proposed System</a:t>
            </a:r>
            <a:endParaRPr lang="en-US" sz="4450" dirty="0">
              <a:latin typeface="Times New Roman" panose="02020603050405020304" pitchFamily="18" charset="0"/>
              <a:cs typeface="Times New Roman" panose="02020603050405020304" pitchFamily="18" charset="0"/>
            </a:endParaRPr>
          </a:p>
        </p:txBody>
      </p:sp>
      <p:sp>
        <p:nvSpPr>
          <p:cNvPr id="6" name="Shape 1">
            <a:extLst>
              <a:ext uri="{FF2B5EF4-FFF2-40B4-BE49-F238E27FC236}">
                <a16:creationId xmlns:a16="http://schemas.microsoft.com/office/drawing/2014/main" id="{59F48403-7648-6C6A-7130-5523A8A6FA70}"/>
              </a:ext>
            </a:extLst>
          </p:cNvPr>
          <p:cNvSpPr/>
          <p:nvPr/>
        </p:nvSpPr>
        <p:spPr>
          <a:xfrm>
            <a:off x="683622" y="3490555"/>
            <a:ext cx="4196358" cy="2410897"/>
          </a:xfrm>
          <a:prstGeom prst="roundRect">
            <a:avLst>
              <a:gd name="adj" fmla="val 3952"/>
            </a:avLst>
          </a:prstGeom>
          <a:solidFill>
            <a:srgbClr val="FFD8CC"/>
          </a:solidFill>
          <a:ln w="7620">
            <a:solidFill>
              <a:srgbClr val="E5BEB2"/>
            </a:solidFill>
            <a:prstDash val="solid"/>
          </a:ln>
        </p:spPr>
        <p:txBody>
          <a:bodyPr/>
          <a:lstStyle/>
          <a:p>
            <a:pPr algn="ctr">
              <a:lnSpc>
                <a:spcPts val="2850"/>
              </a:lnSpc>
            </a:pPr>
            <a:r>
              <a:rPr lang="en-US" sz="1800" b="1" dirty="0">
                <a:solidFill>
                  <a:srgbClr val="403C4E"/>
                </a:solidFill>
                <a:latin typeface="Times New Roman" panose="02020603050405020304" pitchFamily="18" charset="0"/>
                <a:ea typeface="Merriweather Bold" pitchFamily="34" charset="-122"/>
                <a:cs typeface="Times New Roman" panose="02020603050405020304" pitchFamily="18" charset="0"/>
              </a:rPr>
              <a:t>Accuracy is High</a:t>
            </a:r>
          </a:p>
          <a:p>
            <a:pPr algn="ctr">
              <a:lnSpc>
                <a:spcPts val="2850"/>
              </a:lnSpc>
            </a:pPr>
            <a:endParaRPr lang="en-US" dirty="0">
              <a:solidFill>
                <a:srgbClr val="403C4E"/>
              </a:solidFill>
              <a:latin typeface="Times New Roman" panose="02020603050405020304" pitchFamily="18" charset="0"/>
              <a:ea typeface="Open Sans" pitchFamily="34" charset="-122"/>
              <a:cs typeface="Times New Roman" panose="02020603050405020304" pitchFamily="18" charset="0"/>
            </a:endParaRPr>
          </a:p>
          <a:p>
            <a:pPr marL="0" indent="0" algn="ctr">
              <a:lnSpc>
                <a:spcPts val="2850"/>
              </a:lnSpc>
              <a:buNone/>
            </a:pPr>
            <a:r>
              <a:rPr lang="en-US" sz="1800" dirty="0">
                <a:solidFill>
                  <a:srgbClr val="403C4E"/>
                </a:solidFill>
                <a:latin typeface="Times New Roman" panose="02020603050405020304" pitchFamily="18" charset="0"/>
                <a:ea typeface="Open Sans" pitchFamily="34" charset="-122"/>
                <a:cs typeface="Times New Roman" panose="02020603050405020304" pitchFamily="18" charset="0"/>
              </a:rPr>
              <a:t>The new model's accuracy is suitable for clinical use. </a:t>
            </a:r>
            <a:endParaRPr lang="en-US" sz="1800" dirty="0">
              <a:latin typeface="Times New Roman" panose="02020603050405020304" pitchFamily="18" charset="0"/>
              <a:cs typeface="Times New Roman" panose="02020603050405020304" pitchFamily="18" charset="0"/>
            </a:endParaRPr>
          </a:p>
        </p:txBody>
      </p:sp>
      <p:sp>
        <p:nvSpPr>
          <p:cNvPr id="9" name="Shape 1">
            <a:extLst>
              <a:ext uri="{FF2B5EF4-FFF2-40B4-BE49-F238E27FC236}">
                <a16:creationId xmlns:a16="http://schemas.microsoft.com/office/drawing/2014/main" id="{94EADDB7-C14C-DF53-DC6E-B5C53BD00861}"/>
              </a:ext>
            </a:extLst>
          </p:cNvPr>
          <p:cNvSpPr/>
          <p:nvPr/>
        </p:nvSpPr>
        <p:spPr>
          <a:xfrm>
            <a:off x="5161937" y="3490555"/>
            <a:ext cx="4196358" cy="2410897"/>
          </a:xfrm>
          <a:prstGeom prst="roundRect">
            <a:avLst>
              <a:gd name="adj" fmla="val 3952"/>
            </a:avLst>
          </a:prstGeom>
          <a:solidFill>
            <a:srgbClr val="FFD8CC"/>
          </a:solidFill>
          <a:ln w="7620">
            <a:solidFill>
              <a:srgbClr val="E5BEB2"/>
            </a:solidFill>
            <a:prstDash val="solid"/>
          </a:ln>
        </p:spPr>
        <p:txBody>
          <a:bodyPr/>
          <a:lstStyle/>
          <a:p>
            <a:pPr algn="ctr">
              <a:lnSpc>
                <a:spcPts val="2850"/>
              </a:lnSpc>
            </a:pPr>
            <a:r>
              <a:rPr lang="en-US" b="1" dirty="0">
                <a:solidFill>
                  <a:srgbClr val="403C4E"/>
                </a:solidFill>
                <a:latin typeface="Times New Roman" panose="02020603050405020304" pitchFamily="18" charset="0"/>
                <a:cs typeface="Times New Roman" panose="02020603050405020304" pitchFamily="18" charset="0"/>
              </a:rPr>
              <a:t>Will Suggest Medicine</a:t>
            </a:r>
          </a:p>
          <a:p>
            <a:pPr algn="ctr">
              <a:lnSpc>
                <a:spcPts val="2850"/>
              </a:lnSpc>
            </a:pPr>
            <a:endParaRPr lang="en-US" b="1" dirty="0">
              <a:solidFill>
                <a:srgbClr val="403C4E"/>
              </a:solidFill>
              <a:latin typeface="Times New Roman" panose="02020603050405020304" pitchFamily="18" charset="0"/>
              <a:cs typeface="Times New Roman" panose="02020603050405020304" pitchFamily="18" charset="0"/>
            </a:endParaRPr>
          </a:p>
          <a:p>
            <a:pPr marL="0" indent="0" algn="ctr">
              <a:lnSpc>
                <a:spcPts val="2850"/>
              </a:lnSpc>
              <a:buNone/>
            </a:pPr>
            <a:r>
              <a:rPr lang="en-US" sz="1800" dirty="0">
                <a:solidFill>
                  <a:srgbClr val="403C4E"/>
                </a:solidFill>
                <a:latin typeface="Times New Roman" panose="02020603050405020304" pitchFamily="18" charset="0"/>
                <a:ea typeface="Open Sans" pitchFamily="34" charset="-122"/>
                <a:cs typeface="Times New Roman" panose="02020603050405020304" pitchFamily="18" charset="0"/>
              </a:rPr>
              <a:t>The system recommend specific medications and nearby hospital.</a:t>
            </a:r>
            <a:endParaRPr lang="en-US" sz="1800" dirty="0">
              <a:latin typeface="Times New Roman" panose="02020603050405020304" pitchFamily="18" charset="0"/>
              <a:cs typeface="Times New Roman" panose="02020603050405020304" pitchFamily="18" charset="0"/>
            </a:endParaRPr>
          </a:p>
        </p:txBody>
      </p:sp>
      <p:sp>
        <p:nvSpPr>
          <p:cNvPr id="11" name="Shape 1">
            <a:extLst>
              <a:ext uri="{FF2B5EF4-FFF2-40B4-BE49-F238E27FC236}">
                <a16:creationId xmlns:a16="http://schemas.microsoft.com/office/drawing/2014/main" id="{88325689-D800-853C-E95A-482269BC5328}"/>
              </a:ext>
            </a:extLst>
          </p:cNvPr>
          <p:cNvSpPr/>
          <p:nvPr/>
        </p:nvSpPr>
        <p:spPr>
          <a:xfrm>
            <a:off x="9640252" y="3490554"/>
            <a:ext cx="4196358" cy="2410897"/>
          </a:xfrm>
          <a:prstGeom prst="roundRect">
            <a:avLst>
              <a:gd name="adj" fmla="val 3952"/>
            </a:avLst>
          </a:prstGeom>
          <a:solidFill>
            <a:srgbClr val="FFD8CC"/>
          </a:solidFill>
          <a:ln w="7620">
            <a:solidFill>
              <a:srgbClr val="E5BEB2"/>
            </a:solidFill>
            <a:prstDash val="solid"/>
          </a:ln>
        </p:spPr>
        <p:txBody>
          <a:bodyPr/>
          <a:lstStyle/>
          <a:p>
            <a:pPr algn="ctr">
              <a:lnSpc>
                <a:spcPts val="2850"/>
              </a:lnSpc>
            </a:pPr>
            <a:r>
              <a:rPr lang="en-US" sz="1800" b="1" dirty="0">
                <a:solidFill>
                  <a:srgbClr val="403C4E"/>
                </a:solidFill>
                <a:latin typeface="Times New Roman" panose="02020603050405020304" pitchFamily="18" charset="0"/>
                <a:ea typeface="Merriweather Bold" pitchFamily="34" charset="-122"/>
                <a:cs typeface="Times New Roman" panose="02020603050405020304" pitchFamily="18" charset="0"/>
              </a:rPr>
              <a:t>Will Give Report</a:t>
            </a:r>
          </a:p>
          <a:p>
            <a:pPr algn="ctr">
              <a:lnSpc>
                <a:spcPts val="2850"/>
              </a:lnSpc>
            </a:pPr>
            <a:endParaRPr lang="en-US" dirty="0">
              <a:solidFill>
                <a:srgbClr val="403C4E"/>
              </a:solidFill>
              <a:latin typeface="Times New Roman" panose="02020603050405020304" pitchFamily="18" charset="0"/>
              <a:ea typeface="Open Sans" pitchFamily="34" charset="-122"/>
              <a:cs typeface="Times New Roman" panose="02020603050405020304" pitchFamily="18" charset="0"/>
            </a:endParaRPr>
          </a:p>
          <a:p>
            <a:pPr marL="0" indent="0" algn="ctr">
              <a:lnSpc>
                <a:spcPts val="2850"/>
              </a:lnSpc>
              <a:buNone/>
            </a:pPr>
            <a:r>
              <a:rPr lang="en-US" sz="1800" dirty="0">
                <a:solidFill>
                  <a:srgbClr val="403C4E"/>
                </a:solidFill>
                <a:latin typeface="Times New Roman" panose="02020603050405020304" pitchFamily="18" charset="0"/>
                <a:ea typeface="Open Sans" pitchFamily="34" charset="-122"/>
                <a:cs typeface="Times New Roman" panose="02020603050405020304" pitchFamily="18" charset="0"/>
              </a:rPr>
              <a:t>The new system will send report to th</a:t>
            </a:r>
            <a:r>
              <a:rPr lang="en-US" dirty="0">
                <a:solidFill>
                  <a:srgbClr val="403C4E"/>
                </a:solidFill>
                <a:latin typeface="Times New Roman" panose="02020603050405020304" pitchFamily="18" charset="0"/>
                <a:ea typeface="Open Sans" pitchFamily="34" charset="-122"/>
                <a:cs typeface="Times New Roman" panose="02020603050405020304" pitchFamily="18" charset="0"/>
              </a:rPr>
              <a:t>e intended user Gmail.</a:t>
            </a:r>
            <a:endParaRPr lang="en-US"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714A45A-4865-6692-34F8-5F843F80E38F}"/>
                  </a:ext>
                </a:extLst>
              </p14:cNvPr>
              <p14:cNvContentPartPr/>
              <p14:nvPr/>
            </p14:nvContentPartPr>
            <p14:xfrm>
              <a:off x="12942030" y="7744524"/>
              <a:ext cx="1556280" cy="333360"/>
            </p14:xfrm>
          </p:contentPart>
        </mc:Choice>
        <mc:Fallback xmlns="">
          <p:pic>
            <p:nvPicPr>
              <p:cNvPr id="2" name="Ink 1">
                <a:extLst>
                  <a:ext uri="{FF2B5EF4-FFF2-40B4-BE49-F238E27FC236}">
                    <a16:creationId xmlns:a16="http://schemas.microsoft.com/office/drawing/2014/main" id="{2714A45A-4865-6692-34F8-5F843F80E38F}"/>
                  </a:ext>
                </a:extLst>
              </p:cNvPr>
              <p:cNvPicPr/>
              <p:nvPr/>
            </p:nvPicPr>
            <p:blipFill>
              <a:blip r:embed="rId3"/>
              <a:stretch>
                <a:fillRect/>
              </a:stretch>
            </p:blipFill>
            <p:spPr>
              <a:xfrm>
                <a:off x="12879390" y="7681884"/>
                <a:ext cx="168192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51D3D84-3916-4193-930C-FE8BCDED255B}"/>
                  </a:ext>
                </a:extLst>
              </p14:cNvPr>
              <p14:cNvContentPartPr/>
              <p14:nvPr/>
            </p14:nvContentPartPr>
            <p14:xfrm>
              <a:off x="12877950" y="7766484"/>
              <a:ext cx="1554480" cy="268560"/>
            </p14:xfrm>
          </p:contentPart>
        </mc:Choice>
        <mc:Fallback xmlns="">
          <p:pic>
            <p:nvPicPr>
              <p:cNvPr id="3" name="Ink 2">
                <a:extLst>
                  <a:ext uri="{FF2B5EF4-FFF2-40B4-BE49-F238E27FC236}">
                    <a16:creationId xmlns:a16="http://schemas.microsoft.com/office/drawing/2014/main" id="{551D3D84-3916-4193-930C-FE8BCDED255B}"/>
                  </a:ext>
                </a:extLst>
              </p:cNvPr>
              <p:cNvPicPr/>
              <p:nvPr/>
            </p:nvPicPr>
            <p:blipFill>
              <a:blip r:embed="rId5"/>
              <a:stretch>
                <a:fillRect/>
              </a:stretch>
            </p:blipFill>
            <p:spPr>
              <a:xfrm>
                <a:off x="12815310" y="7703484"/>
                <a:ext cx="1680120" cy="394200"/>
              </a:xfrm>
              <a:prstGeom prst="rect">
                <a:avLst/>
              </a:prstGeom>
            </p:spPr>
          </p:pic>
        </mc:Fallback>
      </mc:AlternateContent>
      <p:grpSp>
        <p:nvGrpSpPr>
          <p:cNvPr id="10" name="Group 9">
            <a:extLst>
              <a:ext uri="{FF2B5EF4-FFF2-40B4-BE49-F238E27FC236}">
                <a16:creationId xmlns:a16="http://schemas.microsoft.com/office/drawing/2014/main" id="{564471D5-FA9B-ED0F-393D-CF1774EFDAB6}"/>
              </a:ext>
            </a:extLst>
          </p:cNvPr>
          <p:cNvGrpSpPr/>
          <p:nvPr/>
        </p:nvGrpSpPr>
        <p:grpSpPr>
          <a:xfrm>
            <a:off x="13824750" y="7756044"/>
            <a:ext cx="696600" cy="294480"/>
            <a:chOff x="13824750" y="7756044"/>
            <a:chExt cx="696600" cy="29448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BF92CF0-2E67-4F5C-2276-C86E96EA2D33}"/>
                    </a:ext>
                  </a:extLst>
                </p14:cNvPr>
                <p14:cNvContentPartPr/>
                <p14:nvPr/>
              </p14:nvContentPartPr>
              <p14:xfrm>
                <a:off x="14498310" y="7898964"/>
                <a:ext cx="23040" cy="151560"/>
              </p14:xfrm>
            </p:contentPart>
          </mc:Choice>
          <mc:Fallback xmlns="">
            <p:pic>
              <p:nvPicPr>
                <p:cNvPr id="4" name="Ink 3">
                  <a:extLst>
                    <a:ext uri="{FF2B5EF4-FFF2-40B4-BE49-F238E27FC236}">
                      <a16:creationId xmlns:a16="http://schemas.microsoft.com/office/drawing/2014/main" id="{8BF92CF0-2E67-4F5C-2276-C86E96EA2D33}"/>
                    </a:ext>
                  </a:extLst>
                </p:cNvPr>
                <p:cNvPicPr/>
                <p:nvPr/>
              </p:nvPicPr>
              <p:blipFill>
                <a:blip r:embed="rId7"/>
                <a:stretch>
                  <a:fillRect/>
                </a:stretch>
              </p:blipFill>
              <p:spPr>
                <a:xfrm>
                  <a:off x="14435310" y="7835964"/>
                  <a:ext cx="148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2A2BE6A-49E6-0CBE-8DEA-7DFD93035D55}"/>
                    </a:ext>
                  </a:extLst>
                </p14:cNvPr>
                <p14:cNvContentPartPr/>
                <p14:nvPr/>
              </p14:nvContentPartPr>
              <p14:xfrm>
                <a:off x="13904670" y="7829484"/>
                <a:ext cx="31680" cy="14760"/>
              </p14:xfrm>
            </p:contentPart>
          </mc:Choice>
          <mc:Fallback xmlns="">
            <p:pic>
              <p:nvPicPr>
                <p:cNvPr id="7" name="Ink 6">
                  <a:extLst>
                    <a:ext uri="{FF2B5EF4-FFF2-40B4-BE49-F238E27FC236}">
                      <a16:creationId xmlns:a16="http://schemas.microsoft.com/office/drawing/2014/main" id="{52A2BE6A-49E6-0CBE-8DEA-7DFD93035D55}"/>
                    </a:ext>
                  </a:extLst>
                </p:cNvPr>
                <p:cNvPicPr/>
                <p:nvPr/>
              </p:nvPicPr>
              <p:blipFill>
                <a:blip r:embed="rId9"/>
                <a:stretch>
                  <a:fillRect/>
                </a:stretch>
              </p:blipFill>
              <p:spPr>
                <a:xfrm>
                  <a:off x="13841670" y="7766844"/>
                  <a:ext cx="157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C2FCA32-586F-0C8D-C4AA-F8D3F5EFF500}"/>
                    </a:ext>
                  </a:extLst>
                </p14:cNvPr>
                <p14:cNvContentPartPr/>
                <p14:nvPr/>
              </p14:nvContentPartPr>
              <p14:xfrm>
                <a:off x="13824750" y="7756044"/>
                <a:ext cx="222120" cy="71640"/>
              </p14:xfrm>
            </p:contentPart>
          </mc:Choice>
          <mc:Fallback xmlns="">
            <p:pic>
              <p:nvPicPr>
                <p:cNvPr id="8" name="Ink 7">
                  <a:extLst>
                    <a:ext uri="{FF2B5EF4-FFF2-40B4-BE49-F238E27FC236}">
                      <a16:creationId xmlns:a16="http://schemas.microsoft.com/office/drawing/2014/main" id="{0C2FCA32-586F-0C8D-C4AA-F8D3F5EFF500}"/>
                    </a:ext>
                  </a:extLst>
                </p:cNvPr>
                <p:cNvPicPr/>
                <p:nvPr/>
              </p:nvPicPr>
              <p:blipFill>
                <a:blip r:embed="rId11"/>
                <a:stretch>
                  <a:fillRect/>
                </a:stretch>
              </p:blipFill>
              <p:spPr>
                <a:xfrm>
                  <a:off x="13762110" y="7693044"/>
                  <a:ext cx="347760" cy="197280"/>
                </a:xfrm>
                <a:prstGeom prst="rect">
                  <a:avLst/>
                </a:prstGeom>
              </p:spPr>
            </p:pic>
          </mc:Fallback>
        </mc:AlternateContent>
      </p:grpSp>
    </p:spTree>
    <p:extLst>
      <p:ext uri="{BB962C8B-B14F-4D97-AF65-F5344CB8AC3E}">
        <p14:creationId xmlns:p14="http://schemas.microsoft.com/office/powerpoint/2010/main" val="2000819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1405</Words>
  <Application>Microsoft Office PowerPoint</Application>
  <PresentationFormat>Custom</PresentationFormat>
  <Paragraphs>195</Paragraphs>
  <Slides>29</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UML Use Case Diagram</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Lakkakula jaya sankar</cp:lastModifiedBy>
  <cp:revision>61</cp:revision>
  <dcterms:created xsi:type="dcterms:W3CDTF">2025-01-30T07:18:28Z</dcterms:created>
  <dcterms:modified xsi:type="dcterms:W3CDTF">2025-03-29T13:37:15Z</dcterms:modified>
</cp:coreProperties>
</file>